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9" r:id="rId2"/>
    <p:sldId id="324" r:id="rId3"/>
    <p:sldId id="296" r:id="rId4"/>
    <p:sldId id="298" r:id="rId5"/>
    <p:sldId id="299" r:id="rId6"/>
    <p:sldId id="301" r:id="rId7"/>
    <p:sldId id="321" r:id="rId8"/>
    <p:sldId id="323" r:id="rId9"/>
    <p:sldId id="325" r:id="rId10"/>
    <p:sldId id="306" r:id="rId11"/>
    <p:sldId id="316" r:id="rId12"/>
    <p:sldId id="311" r:id="rId13"/>
    <p:sldId id="308" r:id="rId14"/>
    <p:sldId id="307" r:id="rId15"/>
    <p:sldId id="317" r:id="rId16"/>
    <p:sldId id="328" r:id="rId17"/>
    <p:sldId id="310" r:id="rId18"/>
    <p:sldId id="326" r:id="rId19"/>
    <p:sldId id="327" r:id="rId20"/>
    <p:sldId id="312" r:id="rId21"/>
  </p:sldIdLst>
  <p:sldSz cx="9144000" cy="6858000" type="screen4x3"/>
  <p:notesSz cx="6858000" cy="9144000"/>
  <p:defaultTextStyle>
    <a:defPPr>
      <a:defRPr lang="lv-LV"/>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3" d="100"/>
          <a:sy n="73" d="100"/>
        </p:scale>
        <p:origin x="-73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3EF983FC-C4BF-4F7C-9D40-CF2294EF524F}" type="datetimeFigureOut">
              <a:rPr lang="en-US"/>
              <a:pPr>
                <a:defRPr/>
              </a:pPr>
              <a:t>12/22/2022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pPr>
              <a:defRPr/>
            </a:pPr>
            <a:fld id="{40847E63-47B2-40B9-9C30-AA625988847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A40CB8-4E79-4588-9B7D-17E909682749}" type="slidenum">
              <a:rPr lang="lv-LV" smtClean="0"/>
              <a:pPr/>
              <a:t>4</a:t>
            </a:fld>
            <a:endParaRPr lang="lv-LV"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A40CB8-4E79-4588-9B7D-17E909682749}" type="slidenum">
              <a:rPr lang="lv-LV" smtClean="0"/>
              <a:pPr/>
              <a:t>5</a:t>
            </a:fld>
            <a:endParaRPr lang="lv-LV"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A40CB8-4E79-4588-9B7D-17E909682749}" type="slidenum">
              <a:rPr lang="lv-LV" smtClean="0"/>
              <a:pPr/>
              <a:t>10</a:t>
            </a:fld>
            <a:endParaRPr lang="lv-LV"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A40CB8-4E79-4588-9B7D-17E909682749}" type="slidenum">
              <a:rPr lang="lv-LV" smtClean="0"/>
              <a:pPr/>
              <a:t>12</a:t>
            </a:fld>
            <a:endParaRPr lang="lv-LV"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A40CB8-4E79-4588-9B7D-17E909682749}" type="slidenum">
              <a:rPr lang="lv-LV" smtClean="0"/>
              <a:pPr/>
              <a:t>13</a:t>
            </a:fld>
            <a:endParaRPr lang="lv-LV"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A40CB8-4E79-4588-9B7D-17E909682749}" type="slidenum">
              <a:rPr lang="lv-LV" smtClean="0"/>
              <a:pPr/>
              <a:t>14</a:t>
            </a:fld>
            <a:endParaRPr lang="lv-LV"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A40CB8-4E79-4588-9B7D-17E909682749}" type="slidenum">
              <a:rPr lang="lv-LV" smtClean="0"/>
              <a:pPr/>
              <a:t>17</a:t>
            </a:fld>
            <a:endParaRPr lang="lv-LV"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8C849F-A826-4E2F-82EE-9619902A5D54}" type="slidenum">
              <a:rPr lang="lv-LV" smtClean="0"/>
              <a:pPr/>
              <a:t>20</a:t>
            </a:fld>
            <a:endParaRPr lang="lv-LV"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F88A96C8-9076-4A47-9D31-6337A4B65B52}" type="slidenum">
              <a:rPr lang="lv-LV"/>
              <a:pPr>
                <a:defRPr/>
              </a:pPr>
              <a:t>‹#›</a:t>
            </a:fld>
            <a:endParaRPr lang="lv-L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0D871B0C-0EFC-4B36-8A75-4D321E9542C0}" type="slidenum">
              <a:rPr lang="lv-LV"/>
              <a:pPr>
                <a:defRPr/>
              </a:pPr>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0B47706D-70F8-40F4-ABB2-9C7B9865FA70}" type="slidenum">
              <a:rPr lang="lv-LV"/>
              <a:pPr>
                <a:defRPr/>
              </a:pPr>
              <a:t>‹#›</a:t>
            </a:fld>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7A4189BE-0D62-4CDF-AFE5-241C9CEC956C}" type="slidenum">
              <a:rPr lang="lv-LV"/>
              <a:pPr>
                <a:defRPr/>
              </a:pPr>
              <a:t>‹#›</a:t>
            </a:fld>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lv-LV"/>
          </a:p>
        </p:txBody>
      </p:sp>
      <p:sp>
        <p:nvSpPr>
          <p:cNvPr id="5" name="Rectangle 5"/>
          <p:cNvSpPr>
            <a:spLocks noGrp="1" noChangeArrowheads="1"/>
          </p:cNvSpPr>
          <p:nvPr>
            <p:ph type="ftr" sz="quarter" idx="11"/>
          </p:nvPr>
        </p:nvSpPr>
        <p:spPr>
          <a:ln/>
        </p:spPr>
        <p:txBody>
          <a:bodyPr/>
          <a:lstStyle>
            <a:lvl1pPr>
              <a:defRPr/>
            </a:lvl1pPr>
          </a:lstStyle>
          <a:p>
            <a:pPr>
              <a:defRPr/>
            </a:pPr>
            <a:endParaRPr lang="lv-LV"/>
          </a:p>
        </p:txBody>
      </p:sp>
      <p:sp>
        <p:nvSpPr>
          <p:cNvPr id="6" name="Rectangle 6"/>
          <p:cNvSpPr>
            <a:spLocks noGrp="1" noChangeArrowheads="1"/>
          </p:cNvSpPr>
          <p:nvPr>
            <p:ph type="sldNum" sz="quarter" idx="12"/>
          </p:nvPr>
        </p:nvSpPr>
        <p:spPr>
          <a:ln/>
        </p:spPr>
        <p:txBody>
          <a:bodyPr/>
          <a:lstStyle>
            <a:lvl1pPr>
              <a:defRPr/>
            </a:lvl1pPr>
          </a:lstStyle>
          <a:p>
            <a:pPr>
              <a:defRPr/>
            </a:pPr>
            <a:fld id="{AFFF828C-7E15-4A8C-9BE2-BD2F22869EBF}" type="slidenum">
              <a:rPr lang="lv-LV"/>
              <a:pPr>
                <a:defRPr/>
              </a:pPr>
              <a:t>‹#›</a:t>
            </a:fld>
            <a:endParaRPr lang="lv-L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lv-LV"/>
          </a:p>
        </p:txBody>
      </p:sp>
      <p:sp>
        <p:nvSpPr>
          <p:cNvPr id="6" name="Rectangle 5"/>
          <p:cNvSpPr>
            <a:spLocks noGrp="1" noChangeArrowheads="1"/>
          </p:cNvSpPr>
          <p:nvPr>
            <p:ph type="ftr" sz="quarter" idx="11"/>
          </p:nvPr>
        </p:nvSpPr>
        <p:spPr>
          <a:ln/>
        </p:spPr>
        <p:txBody>
          <a:bodyPr/>
          <a:lstStyle>
            <a:lvl1pPr>
              <a:defRPr/>
            </a:lvl1pPr>
          </a:lstStyle>
          <a:p>
            <a:pPr>
              <a:defRPr/>
            </a:pPr>
            <a:endParaRPr lang="lv-LV"/>
          </a:p>
        </p:txBody>
      </p:sp>
      <p:sp>
        <p:nvSpPr>
          <p:cNvPr id="7" name="Rectangle 6"/>
          <p:cNvSpPr>
            <a:spLocks noGrp="1" noChangeArrowheads="1"/>
          </p:cNvSpPr>
          <p:nvPr>
            <p:ph type="sldNum" sz="quarter" idx="12"/>
          </p:nvPr>
        </p:nvSpPr>
        <p:spPr>
          <a:ln/>
        </p:spPr>
        <p:txBody>
          <a:bodyPr/>
          <a:lstStyle>
            <a:lvl1pPr>
              <a:defRPr/>
            </a:lvl1pPr>
          </a:lstStyle>
          <a:p>
            <a:pPr>
              <a:defRPr/>
            </a:pPr>
            <a:fld id="{BDDD839A-A3D7-4503-B53D-AC72DD72B8B4}" type="slidenum">
              <a:rPr lang="lv-LV"/>
              <a:pPr>
                <a:defRPr/>
              </a:pPr>
              <a:t>‹#›</a:t>
            </a:fld>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lv-LV"/>
          </a:p>
        </p:txBody>
      </p:sp>
      <p:sp>
        <p:nvSpPr>
          <p:cNvPr id="8" name="Rectangle 5"/>
          <p:cNvSpPr>
            <a:spLocks noGrp="1" noChangeArrowheads="1"/>
          </p:cNvSpPr>
          <p:nvPr>
            <p:ph type="ftr" sz="quarter" idx="11"/>
          </p:nvPr>
        </p:nvSpPr>
        <p:spPr>
          <a:ln/>
        </p:spPr>
        <p:txBody>
          <a:bodyPr/>
          <a:lstStyle>
            <a:lvl1pPr>
              <a:defRPr/>
            </a:lvl1pPr>
          </a:lstStyle>
          <a:p>
            <a:pPr>
              <a:defRPr/>
            </a:pPr>
            <a:endParaRPr lang="lv-LV"/>
          </a:p>
        </p:txBody>
      </p:sp>
      <p:sp>
        <p:nvSpPr>
          <p:cNvPr id="9" name="Rectangle 6"/>
          <p:cNvSpPr>
            <a:spLocks noGrp="1" noChangeArrowheads="1"/>
          </p:cNvSpPr>
          <p:nvPr>
            <p:ph type="sldNum" sz="quarter" idx="12"/>
          </p:nvPr>
        </p:nvSpPr>
        <p:spPr>
          <a:ln/>
        </p:spPr>
        <p:txBody>
          <a:bodyPr/>
          <a:lstStyle>
            <a:lvl1pPr>
              <a:defRPr/>
            </a:lvl1pPr>
          </a:lstStyle>
          <a:p>
            <a:pPr>
              <a:defRPr/>
            </a:pPr>
            <a:fld id="{8085B43D-C1AB-42D9-80E6-F1EF001C7F19}" type="slidenum">
              <a:rPr lang="lv-LV"/>
              <a:pPr>
                <a:defRPr/>
              </a:pPr>
              <a:t>‹#›</a:t>
            </a:fld>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lv-LV"/>
          </a:p>
        </p:txBody>
      </p:sp>
      <p:sp>
        <p:nvSpPr>
          <p:cNvPr id="4" name="Rectangle 5"/>
          <p:cNvSpPr>
            <a:spLocks noGrp="1" noChangeArrowheads="1"/>
          </p:cNvSpPr>
          <p:nvPr>
            <p:ph type="ftr" sz="quarter" idx="11"/>
          </p:nvPr>
        </p:nvSpPr>
        <p:spPr>
          <a:ln/>
        </p:spPr>
        <p:txBody>
          <a:bodyPr/>
          <a:lstStyle>
            <a:lvl1pPr>
              <a:defRPr/>
            </a:lvl1pPr>
          </a:lstStyle>
          <a:p>
            <a:pPr>
              <a:defRPr/>
            </a:pPr>
            <a:endParaRPr lang="lv-LV"/>
          </a:p>
        </p:txBody>
      </p:sp>
      <p:sp>
        <p:nvSpPr>
          <p:cNvPr id="5" name="Rectangle 6"/>
          <p:cNvSpPr>
            <a:spLocks noGrp="1" noChangeArrowheads="1"/>
          </p:cNvSpPr>
          <p:nvPr>
            <p:ph type="sldNum" sz="quarter" idx="12"/>
          </p:nvPr>
        </p:nvSpPr>
        <p:spPr>
          <a:ln/>
        </p:spPr>
        <p:txBody>
          <a:bodyPr/>
          <a:lstStyle>
            <a:lvl1pPr>
              <a:defRPr/>
            </a:lvl1pPr>
          </a:lstStyle>
          <a:p>
            <a:pPr>
              <a:defRPr/>
            </a:pPr>
            <a:fld id="{92CDF58E-FD3A-4CD7-9959-DD45F665EAF8}" type="slidenum">
              <a:rPr lang="lv-LV"/>
              <a:pPr>
                <a:defRPr/>
              </a:pPr>
              <a:t>‹#›</a:t>
            </a:fld>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lv-LV"/>
          </a:p>
        </p:txBody>
      </p:sp>
      <p:sp>
        <p:nvSpPr>
          <p:cNvPr id="3" name="Rectangle 5"/>
          <p:cNvSpPr>
            <a:spLocks noGrp="1" noChangeArrowheads="1"/>
          </p:cNvSpPr>
          <p:nvPr>
            <p:ph type="ftr" sz="quarter" idx="11"/>
          </p:nvPr>
        </p:nvSpPr>
        <p:spPr>
          <a:ln/>
        </p:spPr>
        <p:txBody>
          <a:bodyPr/>
          <a:lstStyle>
            <a:lvl1pPr>
              <a:defRPr/>
            </a:lvl1pPr>
          </a:lstStyle>
          <a:p>
            <a:pPr>
              <a:defRPr/>
            </a:pPr>
            <a:endParaRPr lang="lv-LV"/>
          </a:p>
        </p:txBody>
      </p:sp>
      <p:sp>
        <p:nvSpPr>
          <p:cNvPr id="4" name="Rectangle 6"/>
          <p:cNvSpPr>
            <a:spLocks noGrp="1" noChangeArrowheads="1"/>
          </p:cNvSpPr>
          <p:nvPr>
            <p:ph type="sldNum" sz="quarter" idx="12"/>
          </p:nvPr>
        </p:nvSpPr>
        <p:spPr>
          <a:ln/>
        </p:spPr>
        <p:txBody>
          <a:bodyPr/>
          <a:lstStyle>
            <a:lvl1pPr>
              <a:defRPr/>
            </a:lvl1pPr>
          </a:lstStyle>
          <a:p>
            <a:pPr>
              <a:defRPr/>
            </a:pPr>
            <a:fld id="{83682460-2AD7-412F-B40E-27EAED140C8C}" type="slidenum">
              <a:rPr lang="lv-LV"/>
              <a:pPr>
                <a:defRPr/>
              </a:pPr>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lv-LV"/>
          </a:p>
        </p:txBody>
      </p:sp>
      <p:sp>
        <p:nvSpPr>
          <p:cNvPr id="6" name="Rectangle 5"/>
          <p:cNvSpPr>
            <a:spLocks noGrp="1" noChangeArrowheads="1"/>
          </p:cNvSpPr>
          <p:nvPr>
            <p:ph type="ftr" sz="quarter" idx="11"/>
          </p:nvPr>
        </p:nvSpPr>
        <p:spPr>
          <a:ln/>
        </p:spPr>
        <p:txBody>
          <a:bodyPr/>
          <a:lstStyle>
            <a:lvl1pPr>
              <a:defRPr/>
            </a:lvl1pPr>
          </a:lstStyle>
          <a:p>
            <a:pPr>
              <a:defRPr/>
            </a:pPr>
            <a:endParaRPr lang="lv-LV"/>
          </a:p>
        </p:txBody>
      </p:sp>
      <p:sp>
        <p:nvSpPr>
          <p:cNvPr id="7" name="Rectangle 6"/>
          <p:cNvSpPr>
            <a:spLocks noGrp="1" noChangeArrowheads="1"/>
          </p:cNvSpPr>
          <p:nvPr>
            <p:ph type="sldNum" sz="quarter" idx="12"/>
          </p:nvPr>
        </p:nvSpPr>
        <p:spPr>
          <a:ln/>
        </p:spPr>
        <p:txBody>
          <a:bodyPr/>
          <a:lstStyle>
            <a:lvl1pPr>
              <a:defRPr/>
            </a:lvl1pPr>
          </a:lstStyle>
          <a:p>
            <a:pPr>
              <a:defRPr/>
            </a:pPr>
            <a:fld id="{57C947C7-FE3D-4DC3-9D15-E5912D2C5845}" type="slidenum">
              <a:rPr lang="lv-LV"/>
              <a:pPr>
                <a:defRPr/>
              </a:pPr>
              <a:t>‹#›</a:t>
            </a:fld>
            <a:endParaRPr 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lv-LV"/>
          </a:p>
        </p:txBody>
      </p:sp>
      <p:sp>
        <p:nvSpPr>
          <p:cNvPr id="6" name="Rectangle 5"/>
          <p:cNvSpPr>
            <a:spLocks noGrp="1" noChangeArrowheads="1"/>
          </p:cNvSpPr>
          <p:nvPr>
            <p:ph type="ftr" sz="quarter" idx="11"/>
          </p:nvPr>
        </p:nvSpPr>
        <p:spPr>
          <a:ln/>
        </p:spPr>
        <p:txBody>
          <a:bodyPr/>
          <a:lstStyle>
            <a:lvl1pPr>
              <a:defRPr/>
            </a:lvl1pPr>
          </a:lstStyle>
          <a:p>
            <a:pPr>
              <a:defRPr/>
            </a:pPr>
            <a:endParaRPr lang="lv-LV"/>
          </a:p>
        </p:txBody>
      </p:sp>
      <p:sp>
        <p:nvSpPr>
          <p:cNvPr id="7" name="Rectangle 6"/>
          <p:cNvSpPr>
            <a:spLocks noGrp="1" noChangeArrowheads="1"/>
          </p:cNvSpPr>
          <p:nvPr>
            <p:ph type="sldNum" sz="quarter" idx="12"/>
          </p:nvPr>
        </p:nvSpPr>
        <p:spPr>
          <a:ln/>
        </p:spPr>
        <p:txBody>
          <a:bodyPr/>
          <a:lstStyle>
            <a:lvl1pPr>
              <a:defRPr/>
            </a:lvl1pPr>
          </a:lstStyle>
          <a:p>
            <a:pPr>
              <a:defRPr/>
            </a:pPr>
            <a:fld id="{F3343B13-06BF-4D8D-BA8D-715E9115236C}" type="slidenum">
              <a:rPr lang="lv-LV"/>
              <a:pPr>
                <a:defRPr/>
              </a:pPr>
              <a:t>‹#›</a:t>
            </a:fld>
            <a:endParaRPr lang="lv-L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162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lv-LV"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lv-LV"/>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lv-LV"/>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D6834BF6-97C3-4284-BD6E-75F354DF03E0}" type="slidenum">
              <a:rPr lang="lv-LV"/>
              <a:pPr>
                <a:defRPr/>
              </a:pPr>
              <a:t>‹#›</a:t>
            </a:fld>
            <a:endParaRPr lang="lv-LV"/>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gif"/><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9.wmf"/><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wmf"/><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966C4605-56CA-433F-98DF-D9AAA3B2F61D}" type="slidenum">
              <a:rPr lang="en-US"/>
              <a:pPr>
                <a:defRPr/>
              </a:pPr>
              <a:t>1</a:t>
            </a:fld>
            <a:endParaRPr lang="en-US"/>
          </a:p>
        </p:txBody>
      </p:sp>
      <p:sp>
        <p:nvSpPr>
          <p:cNvPr id="2050" name="Rectangle 2"/>
          <p:cNvSpPr>
            <a:spLocks noGrp="1" noChangeArrowheads="1"/>
          </p:cNvSpPr>
          <p:nvPr>
            <p:ph type="ctrTitle" idx="4294967295"/>
          </p:nvPr>
        </p:nvSpPr>
        <p:spPr>
          <a:xfrm>
            <a:off x="-612576" y="2852738"/>
            <a:ext cx="6553200" cy="1736725"/>
          </a:xfrm>
        </p:spPr>
        <p:txBody>
          <a:bodyPr anchor="b" anchorCtr="1"/>
          <a:lstStyle/>
          <a:p>
            <a:pPr eaLnBrk="1" hangingPunct="1">
              <a:defRPr/>
            </a:pPr>
            <a:r>
              <a:rPr lang="lv-LV" sz="9200" b="1" dirty="0" smtClean="0">
                <a:solidFill>
                  <a:schemeClr val="tx1"/>
                </a:solidFill>
              </a:rPr>
              <a:t>Kāpēc Jēzus?</a:t>
            </a:r>
            <a:br>
              <a:rPr lang="lv-LV" sz="9200" b="1" dirty="0" smtClean="0">
                <a:solidFill>
                  <a:schemeClr val="tx1"/>
                </a:solidFill>
              </a:rPr>
            </a:br>
            <a:r>
              <a:rPr lang="lv-LV" sz="4800" dirty="0" smtClean="0">
                <a:solidFill>
                  <a:schemeClr val="tx1"/>
                </a:solidFill>
              </a:rPr>
              <a:t>(ir taču tik daudz reliģijas, ticības)</a:t>
            </a:r>
            <a:endParaRPr lang="en-US" sz="4800" b="1" dirty="0" smtClean="0">
              <a:solidFill>
                <a:schemeClr val="tx1"/>
              </a:solidFill>
            </a:endParaRPr>
          </a:p>
        </p:txBody>
      </p:sp>
      <p:sp>
        <p:nvSpPr>
          <p:cNvPr id="2051" name="Rectangle 3"/>
          <p:cNvSpPr>
            <a:spLocks noGrp="1" noChangeArrowheads="1"/>
          </p:cNvSpPr>
          <p:nvPr>
            <p:ph type="subTitle" idx="4294967295"/>
          </p:nvPr>
        </p:nvSpPr>
        <p:spPr>
          <a:xfrm>
            <a:off x="0" y="5661247"/>
            <a:ext cx="9144000" cy="996727"/>
          </a:xfrm>
        </p:spPr>
        <p:txBody>
          <a:bodyPr/>
          <a:lstStyle/>
          <a:p>
            <a:pPr marL="0" indent="0" algn="ctr" eaLnBrk="1" hangingPunct="1">
              <a:buFontTx/>
              <a:buNone/>
              <a:defRPr/>
            </a:pPr>
            <a:r>
              <a:rPr lang="lv-LV" sz="4000" dirty="0" smtClean="0">
                <a:effectLst>
                  <a:outerShdw blurRad="38100" dist="38100" dir="2700000" algn="tl">
                    <a:srgbClr val="000000"/>
                  </a:outerShdw>
                </a:effectLst>
              </a:rPr>
              <a:t>Māc. Roberts Otomers</a:t>
            </a:r>
          </a:p>
        </p:txBody>
      </p:sp>
      <p:pic>
        <p:nvPicPr>
          <p:cNvPr id="8" name="Picture 3" descr="DOVE019"/>
          <p:cNvPicPr>
            <a:picLocks noChangeAspect="1" noChangeArrowheads="1"/>
          </p:cNvPicPr>
          <p:nvPr/>
        </p:nvPicPr>
        <p:blipFill>
          <a:blip r:embed="rId2" cstate="print"/>
          <a:srcRect/>
          <a:stretch>
            <a:fillRect/>
          </a:stretch>
        </p:blipFill>
        <p:spPr bwMode="auto">
          <a:xfrm>
            <a:off x="539552" y="5013176"/>
            <a:ext cx="1042988" cy="1484313"/>
          </a:xfrm>
          <a:prstGeom prst="rect">
            <a:avLst/>
          </a:prstGeom>
          <a:noFill/>
          <a:ln w="9525">
            <a:noFill/>
            <a:miter lim="800000"/>
            <a:headEnd/>
            <a:tailEnd/>
          </a:ln>
        </p:spPr>
      </p:pic>
      <p:pic>
        <p:nvPicPr>
          <p:cNvPr id="9" name="Picture 5"/>
          <p:cNvPicPr>
            <a:picLocks noChangeAspect="1" noChangeArrowheads="1"/>
          </p:cNvPicPr>
          <p:nvPr/>
        </p:nvPicPr>
        <p:blipFill>
          <a:blip r:embed="rId3" cstate="print"/>
          <a:srcRect/>
          <a:stretch>
            <a:fillRect/>
          </a:stretch>
        </p:blipFill>
        <p:spPr bwMode="auto">
          <a:xfrm>
            <a:off x="5220072" y="620688"/>
            <a:ext cx="3672408" cy="48245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par>
                          <p:cTn id="8" fill="hold" nodeType="afterGroup">
                            <p:stCondLst>
                              <p:cond delay="2000"/>
                            </p:stCondLst>
                            <p:childTnLst>
                              <p:par>
                                <p:cTn id="9" presetID="5"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heckerboard(across)">
                                      <p:cBhvr>
                                        <p:cTn id="11" dur="500"/>
                                        <p:tgtEl>
                                          <p:spTgt spid="8"/>
                                        </p:tgtEl>
                                      </p:cBhvr>
                                    </p:animEffect>
                                  </p:childTnLst>
                                </p:cTn>
                              </p:par>
                              <p:par>
                                <p:cTn id="12" presetID="13" presetClass="entr" presetSubtype="16" fill="hold" grpId="0" nodeType="withEffect">
                                  <p:stCondLst>
                                    <p:cond delay="0"/>
                                  </p:stCondLst>
                                  <p:childTnLst>
                                    <p:set>
                                      <p:cBhvr>
                                        <p:cTn id="13" dur="1" fill="hold">
                                          <p:stCondLst>
                                            <p:cond delay="0"/>
                                          </p:stCondLst>
                                        </p:cTn>
                                        <p:tgtEl>
                                          <p:spTgt spid="2051">
                                            <p:txEl>
                                              <p:pRg st="0" end="0"/>
                                            </p:txEl>
                                          </p:spTgt>
                                        </p:tgtEl>
                                        <p:attrNameLst>
                                          <p:attrName>style.visibility</p:attrName>
                                        </p:attrNameLst>
                                      </p:cBhvr>
                                      <p:to>
                                        <p:strVal val="visible"/>
                                      </p:to>
                                    </p:set>
                                    <p:animEffect transition="in" filter="plus(in)">
                                      <p:cBhvr>
                                        <p:cTn id="14" dur="2000"/>
                                        <p:tgtEl>
                                          <p:spTgt spid="2051">
                                            <p:txEl>
                                              <p:pRg st="0" end="0"/>
                                            </p:txEl>
                                          </p:spTgt>
                                        </p:tgtEl>
                                      </p:cBhvr>
                                    </p:animEffect>
                                  </p:childTnLst>
                                </p:cTn>
                              </p:par>
                            </p:childTnLst>
                          </p:cTn>
                        </p:par>
                        <p:par>
                          <p:cTn id="15" fill="hold">
                            <p:stCondLst>
                              <p:cond delay="4000"/>
                            </p:stCondLst>
                            <p:childTnLst>
                              <p:par>
                                <p:cTn id="16" presetID="8" presetClass="entr" presetSubtype="32"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amond(out)">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323528" y="332656"/>
            <a:ext cx="8229600" cy="811213"/>
          </a:xfrm>
        </p:spPr>
        <p:txBody>
          <a:bodyPr/>
          <a:lstStyle/>
          <a:p>
            <a:pPr eaLnBrk="1" hangingPunct="1"/>
            <a:r>
              <a:rPr lang="lv-LV" sz="4800" b="1" dirty="0" smtClean="0">
                <a:solidFill>
                  <a:schemeClr val="tx1"/>
                </a:solidFill>
              </a:rPr>
              <a:t>Jēzus visai </a:t>
            </a:r>
            <a:br>
              <a:rPr lang="lv-LV" sz="4800" b="1" dirty="0" smtClean="0">
                <a:solidFill>
                  <a:schemeClr val="tx1"/>
                </a:solidFill>
              </a:rPr>
            </a:br>
            <a:r>
              <a:rPr lang="lv-LV" sz="4800" b="1" dirty="0" smtClean="0">
                <a:solidFill>
                  <a:schemeClr val="tx1"/>
                </a:solidFill>
              </a:rPr>
              <a:t>pasaulei</a:t>
            </a:r>
          </a:p>
        </p:txBody>
      </p:sp>
      <p:sp>
        <p:nvSpPr>
          <p:cNvPr id="37891" name="Slide Number Placeholder 13"/>
          <p:cNvSpPr>
            <a:spLocks noGrp="1"/>
          </p:cNvSpPr>
          <p:nvPr>
            <p:ph type="sldNum" sz="quarter" idx="12"/>
          </p:nvPr>
        </p:nvSpPr>
        <p:spPr>
          <a:noFill/>
        </p:spPr>
        <p:txBody>
          <a:bodyPr/>
          <a:lstStyle/>
          <a:p>
            <a:fld id="{E411A490-63E0-449B-87A1-CDFACF8C9DD9}" type="slidenum">
              <a:rPr lang="lv-LV" smtClean="0"/>
              <a:pPr/>
              <a:t>10</a:t>
            </a:fld>
            <a:endParaRPr lang="lv-LV" smtClean="0"/>
          </a:p>
        </p:txBody>
      </p:sp>
      <p:sp>
        <p:nvSpPr>
          <p:cNvPr id="6" name="Rectangle 3"/>
          <p:cNvSpPr txBox="1">
            <a:spLocks noChangeArrowheads="1"/>
          </p:cNvSpPr>
          <p:nvPr/>
        </p:nvSpPr>
        <p:spPr bwMode="auto">
          <a:xfrm>
            <a:off x="0" y="1340768"/>
            <a:ext cx="4067944" cy="3095625"/>
          </a:xfrm>
          <a:prstGeom prst="rect">
            <a:avLst/>
          </a:prstGeom>
          <a:noFill/>
          <a:ln w="9525">
            <a:noFill/>
            <a:miter lim="800000"/>
            <a:headEnd/>
            <a:tailEnd/>
          </a:ln>
        </p:spPr>
        <p:txBody>
          <a:bodyPr/>
          <a:lstStyle/>
          <a:p>
            <a:pPr marL="342900" indent="-342900" algn="ctr">
              <a:lnSpc>
                <a:spcPct val="80000"/>
              </a:lnSpc>
              <a:spcBef>
                <a:spcPct val="20000"/>
              </a:spcBef>
              <a:defRPr/>
            </a:pPr>
            <a:r>
              <a:rPr lang="lv-LV" sz="2700" kern="0" dirty="0" smtClean="0">
                <a:latin typeface="+mn-lt"/>
              </a:rPr>
              <a:t>Citās </a:t>
            </a:r>
            <a:r>
              <a:rPr lang="lv-LV" sz="2700" kern="0" dirty="0">
                <a:latin typeface="+mn-lt"/>
              </a:rPr>
              <a:t>reliģijas</a:t>
            </a:r>
          </a:p>
          <a:p>
            <a:pPr marL="342900" indent="-342900" algn="ctr">
              <a:lnSpc>
                <a:spcPct val="80000"/>
              </a:lnSpc>
              <a:spcBef>
                <a:spcPct val="20000"/>
              </a:spcBef>
              <a:defRPr/>
            </a:pPr>
            <a:r>
              <a:rPr lang="lv-LV" sz="4400" b="1" kern="0" dirty="0" smtClean="0"/>
              <a:t>nacionālas</a:t>
            </a:r>
            <a:endParaRPr lang="lv-LV" sz="4400" b="1" kern="0" dirty="0" smtClean="0">
              <a:latin typeface="+mn-lt"/>
            </a:endParaRPr>
          </a:p>
          <a:p>
            <a:pPr marL="342900" indent="-342900">
              <a:lnSpc>
                <a:spcPct val="80000"/>
              </a:lnSpc>
              <a:spcBef>
                <a:spcPct val="20000"/>
              </a:spcBef>
              <a:buFont typeface="Wingdings" pitchFamily="2" charset="2"/>
              <a:buChar char="§"/>
              <a:defRPr/>
            </a:pPr>
            <a:endParaRPr lang="lv-LV" sz="2700" kern="0" dirty="0">
              <a:latin typeface="+mn-lt"/>
            </a:endParaRPr>
          </a:p>
        </p:txBody>
      </p:sp>
      <p:sp>
        <p:nvSpPr>
          <p:cNvPr id="7" name="Rectangle 3"/>
          <p:cNvSpPr txBox="1">
            <a:spLocks noChangeArrowheads="1"/>
          </p:cNvSpPr>
          <p:nvPr/>
        </p:nvSpPr>
        <p:spPr bwMode="auto">
          <a:xfrm>
            <a:off x="4536305" y="1340768"/>
            <a:ext cx="5148263" cy="3095625"/>
          </a:xfrm>
          <a:prstGeom prst="rect">
            <a:avLst/>
          </a:prstGeom>
          <a:noFill/>
          <a:ln w="9525">
            <a:noFill/>
            <a:miter lim="800000"/>
            <a:headEnd/>
            <a:tailEnd/>
          </a:ln>
        </p:spPr>
        <p:txBody>
          <a:bodyPr/>
          <a:lstStyle/>
          <a:p>
            <a:pPr marL="342900" indent="-342900" algn="ctr">
              <a:lnSpc>
                <a:spcPct val="80000"/>
              </a:lnSpc>
              <a:spcBef>
                <a:spcPct val="20000"/>
              </a:spcBef>
              <a:defRPr/>
            </a:pPr>
            <a:r>
              <a:rPr lang="lv-LV" sz="2800" kern="0" dirty="0">
                <a:latin typeface="+mn-lt"/>
              </a:rPr>
              <a:t>Tikai Kristietība</a:t>
            </a:r>
          </a:p>
          <a:p>
            <a:pPr marL="342900" indent="-342900" algn="ctr">
              <a:lnSpc>
                <a:spcPct val="80000"/>
              </a:lnSpc>
              <a:spcBef>
                <a:spcPct val="20000"/>
              </a:spcBef>
              <a:defRPr/>
            </a:pPr>
            <a:r>
              <a:rPr lang="lv-LV" sz="4800" b="1" kern="0" dirty="0" smtClean="0">
                <a:latin typeface="+mn-lt"/>
              </a:rPr>
              <a:t>globāla</a:t>
            </a:r>
            <a:endParaRPr lang="lv-LV" sz="3600" b="1" kern="0" dirty="0" smtClean="0">
              <a:latin typeface="+mn-lt"/>
            </a:endParaRPr>
          </a:p>
          <a:p>
            <a:pPr marL="342900" indent="-342900">
              <a:lnSpc>
                <a:spcPct val="80000"/>
              </a:lnSpc>
              <a:spcBef>
                <a:spcPct val="20000"/>
              </a:spcBef>
              <a:buFont typeface="Wingdings" pitchFamily="2" charset="2"/>
              <a:buChar char="§"/>
              <a:defRPr/>
            </a:pPr>
            <a:endParaRPr lang="lv-LV" sz="2800" kern="0" dirty="0">
              <a:latin typeface="+mn-lt"/>
            </a:endParaRPr>
          </a:p>
        </p:txBody>
      </p:sp>
      <p:pic>
        <p:nvPicPr>
          <p:cNvPr id="10" name="Picture 4" descr="BIBLE016"/>
          <p:cNvPicPr>
            <a:picLocks noChangeAspect="1" noChangeArrowheads="1"/>
          </p:cNvPicPr>
          <p:nvPr/>
        </p:nvPicPr>
        <p:blipFill>
          <a:blip r:embed="rId3" cstate="print"/>
          <a:srcRect/>
          <a:stretch>
            <a:fillRect/>
          </a:stretch>
        </p:blipFill>
        <p:spPr bwMode="auto">
          <a:xfrm>
            <a:off x="6480720" y="0"/>
            <a:ext cx="1547664" cy="1340768"/>
          </a:xfrm>
          <a:prstGeom prst="rect">
            <a:avLst/>
          </a:prstGeom>
          <a:noFill/>
          <a:ln w="9525">
            <a:noFill/>
            <a:miter lim="800000"/>
            <a:headEnd/>
            <a:tailEnd/>
          </a:ln>
        </p:spPr>
      </p:pic>
      <p:pic>
        <p:nvPicPr>
          <p:cNvPr id="28674" name="Picture 2"/>
          <p:cNvPicPr>
            <a:picLocks noChangeAspect="1" noChangeArrowheads="1"/>
          </p:cNvPicPr>
          <p:nvPr/>
        </p:nvPicPr>
        <p:blipFill>
          <a:blip r:embed="rId4" cstate="print"/>
          <a:srcRect l="4314"/>
          <a:stretch>
            <a:fillRect/>
          </a:stretch>
        </p:blipFill>
        <p:spPr bwMode="auto">
          <a:xfrm>
            <a:off x="683568" y="-17949"/>
            <a:ext cx="1728192" cy="1295415"/>
          </a:xfrm>
          <a:prstGeom prst="ellipse">
            <a:avLst/>
          </a:prstGeom>
          <a:ln>
            <a:noFill/>
          </a:ln>
          <a:effectLst>
            <a:softEdge rad="112500"/>
          </a:effectLst>
        </p:spPr>
      </p:pic>
      <p:sp>
        <p:nvSpPr>
          <p:cNvPr id="11" name="Rectangle 10"/>
          <p:cNvSpPr/>
          <p:nvPr/>
        </p:nvSpPr>
        <p:spPr>
          <a:xfrm>
            <a:off x="0" y="3068960"/>
            <a:ext cx="4572000" cy="2062103"/>
          </a:xfrm>
          <a:prstGeom prst="rect">
            <a:avLst/>
          </a:prstGeom>
        </p:spPr>
        <p:txBody>
          <a:bodyPr>
            <a:spAutoFit/>
          </a:bodyPr>
          <a:lstStyle/>
          <a:p>
            <a:r>
              <a:rPr lang="lv-LV" sz="3200" b="1" dirty="0" smtClean="0">
                <a:sym typeface="Wingdings" pitchFamily="2" charset="2"/>
              </a:rPr>
              <a:t>Grieķu mīti  Grieķi </a:t>
            </a:r>
          </a:p>
          <a:p>
            <a:r>
              <a:rPr lang="lv-LV" sz="3200" b="1" dirty="0" smtClean="0">
                <a:sym typeface="Wingdings" pitchFamily="2" charset="2"/>
              </a:rPr>
              <a:t>Hinduisms  Indieši</a:t>
            </a:r>
          </a:p>
          <a:p>
            <a:r>
              <a:rPr lang="lv-LV" sz="3200" b="1" dirty="0" smtClean="0">
                <a:sym typeface="Wingdings" pitchFamily="2" charset="2"/>
              </a:rPr>
              <a:t>Jūdaisms  Jūdi</a:t>
            </a:r>
          </a:p>
          <a:p>
            <a:r>
              <a:rPr lang="lv-LV" sz="3200" b="1" dirty="0" smtClean="0">
                <a:sym typeface="Wingdings" pitchFamily="2" charset="2"/>
              </a:rPr>
              <a:t>Islāms  Arābi</a:t>
            </a:r>
          </a:p>
        </p:txBody>
      </p:sp>
      <p:pic>
        <p:nvPicPr>
          <p:cNvPr id="44034" name="Picture 2" descr="The Lord's Prayer as Jesus' kingdom vision – Seeking the kingdom"/>
          <p:cNvPicPr>
            <a:picLocks noChangeAspect="1" noChangeArrowheads="1"/>
          </p:cNvPicPr>
          <p:nvPr/>
        </p:nvPicPr>
        <p:blipFill>
          <a:blip r:embed="rId5" cstate="print"/>
          <a:srcRect/>
          <a:stretch>
            <a:fillRect/>
          </a:stretch>
        </p:blipFill>
        <p:spPr bwMode="auto">
          <a:xfrm>
            <a:off x="4283968" y="3611004"/>
            <a:ext cx="4320480" cy="3392165"/>
          </a:xfrm>
          <a:prstGeom prst="ellipse">
            <a:avLst/>
          </a:prstGeom>
          <a:ln>
            <a:noFill/>
          </a:ln>
          <a:effectLst>
            <a:softEdge rad="112500"/>
          </a:effectLst>
        </p:spPr>
      </p:pic>
      <p:sp>
        <p:nvSpPr>
          <p:cNvPr id="14" name="Rectangle 13"/>
          <p:cNvSpPr/>
          <p:nvPr/>
        </p:nvSpPr>
        <p:spPr>
          <a:xfrm>
            <a:off x="4572000" y="2492896"/>
            <a:ext cx="4572000" cy="1569660"/>
          </a:xfrm>
          <a:prstGeom prst="rect">
            <a:avLst/>
          </a:prstGeom>
        </p:spPr>
        <p:txBody>
          <a:bodyPr>
            <a:spAutoFit/>
          </a:bodyPr>
          <a:lstStyle/>
          <a:p>
            <a:pPr algn="r"/>
            <a:r>
              <a:rPr lang="lv-LV" sz="2400" dirty="0" smtClean="0"/>
              <a:t>Jēzus: “</a:t>
            </a:r>
            <a:r>
              <a:rPr lang="lv-LV" sz="2400" i="1" dirty="0" smtClean="0"/>
              <a:t>Tāpēc ejiet un dariet par mācekļiem visas tautas, tās kristīdami... un mācīdami </a:t>
            </a:r>
            <a:r>
              <a:rPr lang="lv-LV" sz="2400" dirty="0" smtClean="0"/>
              <a:t>...” (Mt.28:19-20)</a:t>
            </a:r>
            <a:endParaRPr lang="lv-LV" sz="24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ox(in)">
                                      <p:cBhvr>
                                        <p:cTn id="7" dur="500"/>
                                        <p:tgtEl>
                                          <p:spTgt spid="5122"/>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additive="base">
                                        <p:cTn id="1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2" presetClass="entr" presetSubtype="4" fill="hold" nodeType="after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 calcmode="lin" valueType="num">
                                      <p:cBhvr additive="base">
                                        <p:cTn id="2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 calcmode="lin" valueType="num">
                                      <p:cBhvr additive="base">
                                        <p:cTn id="3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2000"/>
                                        <p:tgtEl>
                                          <p:spTgt spid="14"/>
                                        </p:tgtEl>
                                      </p:cBhvr>
                                    </p:animEffect>
                                  </p:childTnLst>
                                </p:cTn>
                              </p:par>
                              <p:par>
                                <p:cTn id="36" presetID="10" presetClass="entr" presetSubtype="0" fill="hold" nodeType="withEffect">
                                  <p:stCondLst>
                                    <p:cond delay="0"/>
                                  </p:stCondLst>
                                  <p:childTnLst>
                                    <p:set>
                                      <p:cBhvr>
                                        <p:cTn id="37" dur="1" fill="hold">
                                          <p:stCondLst>
                                            <p:cond delay="0"/>
                                          </p:stCondLst>
                                        </p:cTn>
                                        <p:tgtEl>
                                          <p:spTgt spid="44034"/>
                                        </p:tgtEl>
                                        <p:attrNameLst>
                                          <p:attrName>style.visibility</p:attrName>
                                        </p:attrNameLst>
                                      </p:cBhvr>
                                      <p:to>
                                        <p:strVal val="visible"/>
                                      </p:to>
                                    </p:set>
                                    <p:animEffect transition="in" filter="fade">
                                      <p:cBhvr>
                                        <p:cTn id="38" dur="20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11"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0" y="0"/>
            <a:ext cx="9144000" cy="692150"/>
          </a:xfrm>
        </p:spPr>
        <p:txBody>
          <a:bodyPr/>
          <a:lstStyle/>
          <a:p>
            <a:pPr eaLnBrk="1" hangingPunct="1"/>
            <a:r>
              <a:rPr lang="lv-LV" sz="4300" b="1" smtClean="0">
                <a:solidFill>
                  <a:schemeClr val="tx1"/>
                </a:solidFill>
              </a:rPr>
              <a:t>Laiks un Vēsture</a:t>
            </a:r>
          </a:p>
        </p:txBody>
      </p:sp>
      <p:sp>
        <p:nvSpPr>
          <p:cNvPr id="6" name="Rectangle 5"/>
          <p:cNvSpPr>
            <a:spLocks noChangeArrowheads="1"/>
          </p:cNvSpPr>
          <p:nvPr/>
        </p:nvSpPr>
        <p:spPr bwMode="auto">
          <a:xfrm>
            <a:off x="0" y="476250"/>
            <a:ext cx="9144000" cy="2677656"/>
          </a:xfrm>
          <a:prstGeom prst="rect">
            <a:avLst/>
          </a:prstGeom>
          <a:noFill/>
          <a:ln w="9525">
            <a:noFill/>
            <a:miter lim="800000"/>
            <a:headEnd/>
            <a:tailEnd/>
          </a:ln>
        </p:spPr>
        <p:txBody>
          <a:bodyPr>
            <a:spAutoFit/>
          </a:bodyPr>
          <a:lstStyle/>
          <a:p>
            <a:pPr>
              <a:buFont typeface="Wingdings" pitchFamily="2" charset="2"/>
              <a:buChar char="§"/>
            </a:pPr>
            <a:r>
              <a:rPr lang="lv-LV" sz="2800" dirty="0" smtClean="0"/>
              <a:t>Pirms Jēzus lielākā daļa </a:t>
            </a:r>
            <a:r>
              <a:rPr lang="lv-LV" sz="2800" dirty="0"/>
              <a:t>domāja par pasauli cikliskā veidā un visu vēsturi skaitīja pēc valdniekiem, līdz 6.gs. kāds skitu mūks ierosināja gadus skaitīt pēc </a:t>
            </a:r>
            <a:r>
              <a:rPr lang="lv-LV" sz="2800" dirty="0" smtClean="0"/>
              <a:t>Kristus. </a:t>
            </a:r>
            <a:endParaRPr lang="lv-LV" sz="2800" dirty="0"/>
          </a:p>
          <a:p>
            <a:pPr>
              <a:buFont typeface="Wingdings" pitchFamily="2" charset="2"/>
              <a:buChar char="§"/>
            </a:pPr>
            <a:r>
              <a:rPr lang="lv-LV" sz="2800" dirty="0"/>
              <a:t>P. </a:t>
            </a:r>
            <a:r>
              <a:rPr lang="lv-LV" sz="2800" i="1" dirty="0"/>
              <a:t>Ķēniņu ķēniņš, kungu kungs </a:t>
            </a:r>
            <a:endParaRPr lang="lv-LV" sz="2800" dirty="0" smtClean="0"/>
          </a:p>
          <a:p>
            <a:pPr>
              <a:buFont typeface="Wingdings" pitchFamily="2" charset="2"/>
              <a:buChar char="§"/>
            </a:pPr>
            <a:r>
              <a:rPr lang="lv-LV" sz="2800" dirty="0" err="1" smtClean="0"/>
              <a:t>Nērons</a:t>
            </a:r>
            <a:r>
              <a:rPr lang="lv-LV" sz="2800" dirty="0" smtClean="0"/>
              <a:t> </a:t>
            </a:r>
            <a:r>
              <a:rPr lang="lv-LV" sz="2800" dirty="0"/>
              <a:t>nomira 68.g., Napoleons 1821.g., Staļins 1953.g. Pēc Kristus</a:t>
            </a:r>
          </a:p>
        </p:txBody>
      </p:sp>
      <p:sp>
        <p:nvSpPr>
          <p:cNvPr id="9220" name="Slide Number Placeholder 6"/>
          <p:cNvSpPr>
            <a:spLocks noGrp="1"/>
          </p:cNvSpPr>
          <p:nvPr>
            <p:ph type="sldNum" sz="quarter" idx="12"/>
          </p:nvPr>
        </p:nvSpPr>
        <p:spPr>
          <a:noFill/>
        </p:spPr>
        <p:txBody>
          <a:bodyPr/>
          <a:lstStyle/>
          <a:p>
            <a:fld id="{86811FE5-6E78-4E71-B8CF-7E8001285AE3}" type="slidenum">
              <a:rPr lang="lv-LV" smtClean="0">
                <a:latin typeface="Arial" pitchFamily="34" charset="0"/>
              </a:rPr>
              <a:pPr/>
              <a:t>11</a:t>
            </a:fld>
            <a:endParaRPr lang="lv-LV" smtClean="0">
              <a:latin typeface="Arial" pitchFamily="34" charset="0"/>
            </a:endParaRPr>
          </a:p>
        </p:txBody>
      </p:sp>
      <p:sp>
        <p:nvSpPr>
          <p:cNvPr id="7" name="Right Arrow 6"/>
          <p:cNvSpPr/>
          <p:nvPr/>
        </p:nvSpPr>
        <p:spPr>
          <a:xfrm>
            <a:off x="4932040" y="3573016"/>
            <a:ext cx="3528442" cy="16561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22" name="AutoShape 7" descr="data:image/jpeg;base64,/9j/4AAQSkZJRgABAQAAAQABAAD/2wCEAAkGBhAQEA8PDxAQEBQWEhQVFBYVEBAVFBUVFBAVFBQSEhkXHCYfFxojGRQUHy8gIycpLCwsFR4xNTAqNSYrLCkBCQoKDgwOGA8PGikkHBwpLCkpKikuLCwsKSktKSkpLCkpLCkpKSkpKSksKSksKSkpKSwsLCkpKSkpKSksKSwsKf/AABEIAM0AzQMBIgACEQEDEQH/xAAcAAACAgMBAQAAAAAAAAAAAAAAAQUGAwQHAgj/xABAEAABAwICBgcECAUEAwAAAAABAAIDBBEhMQUGBxJBURNhcYGRobEiMnLBFDNCUmKC0fAjkqKywiREg+EVQ3P/xAAZAQEAAwEBAAAAAAAAAAAAAAAAAQIDBAX/xAAlEQACAgEDBQACAwAAAAAAAAAAAQIRAwQxQRITITJRFCJCgZH/2gAMAwEAAhEDEQA/AO4ITQgBCEIAQkhACEJoBJpXRdABQo+v1gpYH7k0zI3WBs442JNj5FeqfT9LJ7lRCf8Akbfwup6XvRFo3kJNkBFwQRzBwTuoJBCLoQAmldCAaSEIAQhCAEIQgGhJBQDQhJANK6EIAQgoQAha1dpGKBu9LIyMficBfs5qqaT2lxNu2njdKfvOu1n6nyWkMU5+qKynGO7LoteqrooheWRkY/E4D1XL63XStmw6QRA8Ixu91zcqDfdzt55LnHNziXHxK64aGT9mYS1C4JTW2tZUVksjHbzfZaCMiGttcd91Ebo4fr3r3uWSseF16cY9MVH4ccnbsUTzGbtc5h5tcQT14Lci1lrGe5UzDteXf3XWoICvYplZwi90FKS2Jin1/r25yMf8UYv5WUlT7Take/BC4cbOe0/NVxlHYjC/ovT4GtxkcB69wWEsGJ7ousk+GXWn2nwn6yCVnwlrx8j5Ky6J03DVBzoXE2NiC1zSD1gqjavamSz2klBgi4Aj+K8f4DzXQKGhjhYI4mBjRwA8zzK8zOsUXUDtxub9jYTskhcpqCEJoBITSQAhCEAIQhACEIQHmSQNBc4gAC5JyHaqLp/aEbmOjAPAyEXv8A+ZT2g6ZJc2kYbDd3pLZnk35qpU9MvS02li0pz/AMOTLld9MTDUOklcXyvc93NxubfvkvTKW3X2hb4ha33jZYZdJRswAv5L0OpLwc1GIUhuRlxCX0fHArE/THJrfBYnaWdzA7go6xRuCk6k+iaM3NHeo11W4i5csf0knBuHqnW+CaJUvjbji7sWJ2k2jJoHXxUeH2wvcnC3Ps5q0au7OZZ7SVRdDHfBuUjh1390eaxnlUF+zLxg26RFUcdTVvEdM0vOTjk1vW88F0LVzUaKm3ZZSJ5h9oj2W/APmcVO6P0bFTxiKFjWNHADzPMraXmZdRKfhbHXDEoghFk1zmok0IQAhCSAaSEIAQhCAEITQCWOonDGue7ANaXHsAufRZVAa61fR0j2jOQhnjifIFWhHqko/SsnSbOdzSvnmfM7Nzi7s5DuC8VNc2MEMsTz49ydZMIowMifRVit0pG33ngdV8fAL3pOvHw85Jvyb9RXOde57VqOmUfT6aiL2h7JnM+0Wbgdb8O9h4rpOrNXq67dAe3pMrVTrEnkL2Ye5c880Y8WaqDZSIIZJDaNjnn8LXH0Uo7VitbE+Y0z2sY0uc59mmwFyQ04+S7VSQRNA6JrGt/CGgeS1dYqV8tJUxxDee6J7Wi4FyW2tiuZ6xt0kbdml5Zw1huDcAda39B6Aqat+7Aw2yc9wIY3v4nqCuGruzQ3Elc69sRE04fncPQK/wBPTMjaGMa1rRkALAK2TVJehWOFvcr+rWo1PSWkd/Gm++4Cw/8AmOA81ZUIXnyk5O2dKSWwJ2QhQSCEIQAkhNAJCE0AkITQCQmkgGhCEAKibUdMNgZAXnAb77cyLBvqVe1RNqupkmkKdroMZIwbN++Lg2HXcLXDJRmmymRXGjh+ldZ5p3kg7oP8x/TsCjWsxu4/MrJWUr4XmJ8bo3DPeaQ7zXhsQAvfhnwvyXc5OXlmKVG+33BunDjbj2rwHAXuLleaKWwNwbYBepBY4KAb+i9YqynN4KiWFvJrju5cGnAnuVoo9sukoSBIIKhv42Oa8/nYbDvaVRXyEkho/X/pLf3Ra9zfkquMXuiU2js2ituNNJYVFNNCeJaWyM7jgfJWWg2laKmtasiYTwlJj/usPNfOe8SsjGqjwRZPcaPqunq45AHRyMkByLXNcD2ELKvlekkdG7eic6N3EscWE9pbZWGg150lFYMq5SOAduv/ALgs3p3wyyyfT6HQuM0O16vZ9c2mlHwOY/xDiP6VP0m2aHDpqaVl+LHtePOx8lR4Zot3EdHQqrR7TdGyC5mMfxse0eNrKcotOU0+MNRDL8ErHHwBWbi1ui1o3k0gUXVSQTSRdACEIQAkU0IBoSTQCQmkgIjTuqdHWi1TAyQ2wdk8djhiFzvS+wZhuaSpc3k2UBw7A5tvRdbQrKclsyrimfOGldmGk6a5NO6VuJ3oSJMuoe15KCqKZ7LCZro3cnNLXEdYdkvqyywVej4pRaWKOQfiY13qtVnfJTtnyk998LWHV8ysYavorSWyrRM9yaVsRvfehc+I37Gmx7wq7W7CqY3MFVOzkHtjePEAFarNEjoZxxjVmar/AFmxSuZfopaeUdZcw+hUNWbPtJQbxdRyPtkWWkFufsEnyWqnF8lHF/CBjjNxe47uq6yB9sGi3qvUtPNGf4scjPjY5vqEuk4tt18SrplQjFzivYdf2ThyWN/3hx9U3G9nePbwViD3E6xscil0YvcEAjrsQkbHEntHWmAXY5cFAJWi1orIPq6uYch0hcP6rqe0dtc0hGbSNhqG/iYWO/mabeIVP3Bl1/soA4ZDI4ZcFRwi90Tb+nX9F7XaSSwnY+B3E++zuIxt3K6UdfFMwSQyMkaci1wIXzS4G44m1rK0ai6VkpKhryS1hID2Xw3bWLj18e5ZvTdS/Uus1eGd2TXlrrgEccU1wnQNIJpIAQEICAE0IQAhCEAIQldACEk0AIWKWqY0Euexo63AeqjajW2hj96qh7Gu3z4NupUW9kRaRKSwtdg5rXdoB9VEVepmj5ffpICeYYGnxbYqPn2k0Lb7pkktyjIHi6yiKnay3/1Urj8cgHoCto4Mr2TM3kgt2bNbsi0e+/R9NDc39mTeA7n39VB12xZwB+j1QPVJHieq7Th4LHVbUq11wxkEf5XOI7ybeSiKrXPSEl96qkF+DQ1g/pC6oafPy6MZZcfww1uy/SMGO5FKB9yZgw52fu/NV91JIxxa5ha4Z5Wx7+Vlu1M75MZHvf8AE9zvUrHfC1l1RwP+TMXlT2Nf6NxJsPOx4HvQ2EHIX6ysrmcyPFKUkdnCy1WOKKOTGxjW5eS2IyLYcxdYMLfu6yU5GIPFbJFGdq1G0j01FDvG7mDo3flwB8LKwLnuyqpINRCT914Hi13+K6EvAzw6cjR6WKXVBAmkmsDUSEKF1i1h+ihoa0Pe7EAnAAfaP6K0YuTpENqKtk1deXSAZkDtNlzWs1orJCf424PusAaB32v5qLkhfJjI57/ic4+pXZHRSfs6Od51wjp9TrHSR336mFtuHSNv4A3UdLr9RD3XSP8Ahifb+qyoLaRjc90LzeO+Lwtlo4csr35fC3TbSmYiOmkd1uc1o+ZUbUbSKo+5BCz4i9/puqE348g4LzKxme8FrHT4VwZvLNm1Ua7aQff+MGfBGweoJ81GzaZqpPrKmZ35yPRZy1hHvMPeFj+itOT2+IW0YY1skUcpPkjHxl1w4knmST6ryGbt/RSb6Mnl4hYX0BWqopTI5xJ6l4IW86lWJ0Kkg1CF5LVs9Dc2C8lg5HtQgwdHxOAXl55Cy2DFccDy/QrAWIDw+Gwvded27fTr6llay/PDgvD3ZWwshJijtexWQM5HuOBXkgZ+S29H6LnqX7sETnkngMB2nIKHJRVsVfhFv2YTkVZbe94Xjss5h+S6qqrqVqcKJvSS2dM5tnWyaMCWt54gYq1BeHqskZ5G4noYYOMaYIQhc5sJc303WdPM+Un2b2b8Iy+Z71e9N1G5BIb2JbujtdguTaZ0lc9GzIXHb1ld+jjVy/o5s72Rkm0g1vui/Wo6XSb339qwWk6XMXzWuQeY/fNd++5zm59Mt9pYZag88Ctd7bcfLDuSblieOCmiLNn6XYZ9qG1JN75fvJauA6z5Lw5xOZShZuCqtlftTFWtFK6ULJOPSNsQtgabcc7HuChV7Atn4KNiSaGlQfsN7rrMysi4t8DgoJkg97LDwXmOrAvjilsUWVrY3e6R2ZH/ALWKoorYjJQQ0xhhiR1cFNaH0pTyi09aYDyNM91vzC48lXu9O4ULMDqU2uFrPhI4FdD0Rq7o2bEV30i/BskbMuBDRvBWej1Xo47FkDCeDnXkd4vJKxlrYrhmi07fJxuk0NPKR0cT3djSfRTtBsyrJSDIGwN/E4Odbqa0nzsuttYBgAB2YJrnlrZvbwarTxW5TNGbLKSOxmc+c8id1ngM1baSjjiaGRMaxoyDQAFnRZck8kp+zNlFR2QIQhULAhCaAr+ucxZTXv8Aa/xJC41UTm5sV3yt0fFO3cmY2Rt72OV1GO1K0ec6SHwK68OdY1TRhPG5OziO5xJSd7XG1ueAXa5NQdGu96kjP8/6rC7Ztoo3/wBHH/PKP8lv+ZH4U7DOLOLRm9vc4LG+rZ95o6gbrskmyfRB/wBru/DPUD/NYHbINFcI5h2Ty/Mp+Yvg7DOPOrIx9r+krwdIRj75/KB6lddm2M6OPuuqG/8ALf1C0Zth1KfcqqhvdEfUJ+Wh2WctdpRvBru8j5Lx/wCQJxs0DrJK6TJsL+5Wn80N/RwUdVbE6y92VFO/tEjL9lgbJ+SnyR2n8KK7SLvs2HXYX80xM6xa5xuclZ6jZHpRvuxRSYfZnZ/lZR9TqDpJo3nUc2Gdtx2XH2SVPdT5HS/hCxykGxPUV6c0tPoVlq9FTsxkgmZz3onAduSwF5AGNjlb9Va7Iqj30l8ha/JMmwtxvj3cEmFxysB3BNkX3vQ5dyAbfaNzw7LqVodPVcFuhqJo8DYCRxHg64sosm2NuPDly67hDnWGB4+XWoavcJl30btVro93pejqW8SWbj/Flh5Kz6O2w0jrCojlgOFyB0jbn4cfJcgL3O4eARlY2/fJZvFFl1OSPo/RunKapAdBNHIDycL94zHgt8L5jhcQd8PLCOIJB8RkrXoPahWwOax7/pMfKT3u54F/G6wlp2tmaLJ9O5WQqrq7tFo6wiPe6GU/Yfhf4HZOVpC53FrwzRNMEITUEiQmhACEIQAkhCAEJhJACEIQAhCLIBOYDmAe3FR9bq7ST/XU0EnW6JhPcbXUkkpugVaq2Z6Mk/25Z8Ejx5XsoOt2NwHGGolZ1PAePkV0VCssklyV6UcY0lsk0gz6p0E45h5Y48rhwsP5lW67VOtpwTNSzADk3eHaS2+C+i0iFqtRJblXjTPmHdcf0ysslrjdJue3I9a+htJ6q0VT9fTRPPPds7+YYqo6W2NUz7mlmkgPAO/iM88fNarULko8bOQNzscOayOeBlj2fMqzab2a6Qgu4RCZvF0Tt7vLTiPBVZw3CWkHeGdxax7Dit1JS2M2mh5gE2bY55eCv2o2018LmU1W5z4smvOL2cr8x5rnbn3zxTaOWaiUVLwwnXlH1HHKHAOaQQQCCMiDkQvaouyjT/T0pp3H2osvgcTa3UDceCvS86cemVHTF2rBCElUsNCSEAJlJNAJCE0Ak7IQgBCEIASKEIAQhCAEJpIAQmhAKyhtO6oUVYP9RA1zsg8DdkH5hj4qaQpTrYHFtZ9kVRDeSjP0hmZYbCVvZwcPNUPdcxxa4FrgbEEEEEcCDkvqRVfW7UKnrgXhrY57YSAZ2yElveC6IZ+JGUsfw5vs5qjT18Dr+xKHMPKzuf5g1dwXz/UUk9HNEyZu4+KYZZWwcC3qNs135pwB6gmorw0Mfi0ekIshcxqCE0kAXQmhACEIQAhCEAihNJACEIQAmkmgEmhCAEIQgBJCEAIQEICva2anR6QawOcY3sdcPABJFiC13MYqfY2wA5ABe0lLk2qIo//Z"/>
          <p:cNvSpPr>
            <a:spLocks noChangeAspect="1" noChangeArrowheads="1"/>
          </p:cNvSpPr>
          <p:nvPr/>
        </p:nvSpPr>
        <p:spPr bwMode="auto">
          <a:xfrm>
            <a:off x="155575" y="-936625"/>
            <a:ext cx="1952625" cy="1952625"/>
          </a:xfrm>
          <a:prstGeom prst="rect">
            <a:avLst/>
          </a:prstGeom>
          <a:noFill/>
          <a:ln w="9525">
            <a:noFill/>
            <a:miter lim="800000"/>
            <a:headEnd/>
            <a:tailEnd/>
          </a:ln>
        </p:spPr>
        <p:txBody>
          <a:bodyPr/>
          <a:lstStyle/>
          <a:p>
            <a:endParaRPr lang="en-US"/>
          </a:p>
        </p:txBody>
      </p:sp>
      <p:sp>
        <p:nvSpPr>
          <p:cNvPr id="9223" name="AutoShape 9" descr="data:image/jpeg;base64,/9j/4AAQSkZJRgABAQAAAQABAAD/2wCEAAkGBhAQEA8PDxAQEBQWEhQVFBYVEBAVFBUVFBAVFBQSEhkXHCYfFxojGRQUHy8gIycpLCwsFR4xNTAqNSYrLCkBCQoKDgwOGA8PGikkHBwpLCkpKikuLCwsKSktKSkpLCkpLCkpKSkpKSksKSksKSkpKSwsLCkpKSkpKSksKSwsKf/AABEIAM0AzQMBIgACEQEDEQH/xAAcAAACAgMBAQAAAAAAAAAAAAAAAQUGAwQHAgj/xABAEAABAwICBgcECAUEAwAAAAABAAIDBBEhMQUGBxJBURNhcYGRobEiMnLBFDNCUmKC0fAjkqKywiREg+EVQ3P/xAAZAQEAAwEBAAAAAAAAAAAAAAAAAQIDBAX/xAAlEQACAgEDBQACAwAAAAAAAAAAAQIRAwQxQRITITJRFCJCgZH/2gAMAwEAAhEDEQA/AO4ITQgBCEIAQkhACEJoBJpXRdABQo+v1gpYH7k0zI3WBs442JNj5FeqfT9LJ7lRCf8Akbfwup6XvRFo3kJNkBFwQRzBwTuoJBCLoQAmldCAaSEIAQhCAEIQgGhJBQDQhJANK6EIAQgoQAha1dpGKBu9LIyMficBfs5qqaT2lxNu2njdKfvOu1n6nyWkMU5+qKynGO7LoteqrooheWRkY/E4D1XL63XStmw6QRA8Ixu91zcqDfdzt55LnHNziXHxK64aGT9mYS1C4JTW2tZUVksjHbzfZaCMiGttcd91Ebo4fr3r3uWSseF16cY9MVH4ccnbsUTzGbtc5h5tcQT14Lci1lrGe5UzDteXf3XWoICvYplZwi90FKS2Jin1/r25yMf8UYv5WUlT7Take/BC4cbOe0/NVxlHYjC/ovT4GtxkcB69wWEsGJ7ousk+GXWn2nwn6yCVnwlrx8j5Ky6J03DVBzoXE2NiC1zSD1gqjavamSz2klBgi4Aj+K8f4DzXQKGhjhYI4mBjRwA8zzK8zOsUXUDtxub9jYTskhcpqCEJoBITSQAhCEAIQhACEIQHmSQNBc4gAC5JyHaqLp/aEbmOjAPAyEXv8A+ZT2g6ZJc2kYbDd3pLZnk35qpU9MvS02li0pz/AMOTLld9MTDUOklcXyvc93NxubfvkvTKW3X2hb4ha33jZYZdJRswAv5L0OpLwc1GIUhuRlxCX0fHArE/THJrfBYnaWdzA7go6xRuCk6k+iaM3NHeo11W4i5csf0knBuHqnW+CaJUvjbji7sWJ2k2jJoHXxUeH2wvcnC3Ps5q0au7OZZ7SVRdDHfBuUjh1390eaxnlUF+zLxg26RFUcdTVvEdM0vOTjk1vW88F0LVzUaKm3ZZSJ5h9oj2W/APmcVO6P0bFTxiKFjWNHADzPMraXmZdRKfhbHXDEoghFk1zmok0IQAhCSAaSEIAQhCAEITQCWOonDGue7ANaXHsAufRZVAa61fR0j2jOQhnjifIFWhHqko/SsnSbOdzSvnmfM7Nzi7s5DuC8VNc2MEMsTz49ydZMIowMifRVit0pG33ngdV8fAL3pOvHw85Jvyb9RXOde57VqOmUfT6aiL2h7JnM+0Wbgdb8O9h4rpOrNXq67dAe3pMrVTrEnkL2Ye5c880Y8WaqDZSIIZJDaNjnn8LXH0Uo7VitbE+Y0z2sY0uc59mmwFyQ04+S7VSQRNA6JrGt/CGgeS1dYqV8tJUxxDee6J7Wi4FyW2tiuZ6xt0kbdml5Zw1huDcAda39B6Aqat+7Aw2yc9wIY3v4nqCuGruzQ3Elc69sRE04fncPQK/wBPTMjaGMa1rRkALAK2TVJehWOFvcr+rWo1PSWkd/Gm++4Cw/8AmOA81ZUIXnyk5O2dKSWwJ2QhQSCEIQAkhNAJCE0AkITQCQmkgGhCEAKibUdMNgZAXnAb77cyLBvqVe1RNqupkmkKdroMZIwbN++Lg2HXcLXDJRmmymRXGjh+ldZ5p3kg7oP8x/TsCjWsxu4/MrJWUr4XmJ8bo3DPeaQ7zXhsQAvfhnwvyXc5OXlmKVG+33BunDjbj2rwHAXuLleaKWwNwbYBepBY4KAb+i9YqynN4KiWFvJrju5cGnAnuVoo9sukoSBIIKhv42Oa8/nYbDvaVRXyEkho/X/pLf3Ra9zfkquMXuiU2js2ituNNJYVFNNCeJaWyM7jgfJWWg2laKmtasiYTwlJj/usPNfOe8SsjGqjwRZPcaPqunq45AHRyMkByLXNcD2ELKvlekkdG7eic6N3EscWE9pbZWGg150lFYMq5SOAduv/ALgs3p3wyyyfT6HQuM0O16vZ9c2mlHwOY/xDiP6VP0m2aHDpqaVl+LHtePOx8lR4Zot3EdHQqrR7TdGyC5mMfxse0eNrKcotOU0+MNRDL8ErHHwBWbi1ui1o3k0gUXVSQTSRdACEIQAkU0IBoSTQCQmkgIjTuqdHWi1TAyQ2wdk8djhiFzvS+wZhuaSpc3k2UBw7A5tvRdbQrKclsyrimfOGldmGk6a5NO6VuJ3oSJMuoe15KCqKZ7LCZro3cnNLXEdYdkvqyywVej4pRaWKOQfiY13qtVnfJTtnyk998LWHV8ysYavorSWyrRM9yaVsRvfehc+I37Gmx7wq7W7CqY3MFVOzkHtjePEAFarNEjoZxxjVmar/AFmxSuZfopaeUdZcw+hUNWbPtJQbxdRyPtkWWkFufsEnyWqnF8lHF/CBjjNxe47uq6yB9sGi3qvUtPNGf4scjPjY5vqEuk4tt18SrplQjFzivYdf2ThyWN/3hx9U3G9nePbwViD3E6xscil0YvcEAjrsQkbHEntHWmAXY5cFAJWi1orIPq6uYch0hcP6rqe0dtc0hGbSNhqG/iYWO/mabeIVP3Bl1/soA4ZDI4ZcFRwi90Tb+nX9F7XaSSwnY+B3E++zuIxt3K6UdfFMwSQyMkaci1wIXzS4G44m1rK0ai6VkpKhryS1hID2Xw3bWLj18e5ZvTdS/Uus1eGd2TXlrrgEccU1wnQNIJpIAQEICAE0IQAhCEAIQldACEk0AIWKWqY0Euexo63AeqjajW2hj96qh7Gu3z4NupUW9kRaRKSwtdg5rXdoB9VEVepmj5ffpICeYYGnxbYqPn2k0Lb7pkktyjIHi6yiKnay3/1Urj8cgHoCto4Mr2TM3kgt2bNbsi0e+/R9NDc39mTeA7n39VB12xZwB+j1QPVJHieq7Th4LHVbUq11wxkEf5XOI7ybeSiKrXPSEl96qkF+DQ1g/pC6oafPy6MZZcfww1uy/SMGO5FKB9yZgw52fu/NV91JIxxa5ha4Z5Wx7+Vlu1M75MZHvf8AE9zvUrHfC1l1RwP+TMXlT2Nf6NxJsPOx4HvQ2EHIX6ysrmcyPFKUkdnCy1WOKKOTGxjW5eS2IyLYcxdYMLfu6yU5GIPFbJFGdq1G0j01FDvG7mDo3flwB8LKwLnuyqpINRCT914Hi13+K6EvAzw6cjR6WKXVBAmkmsDUSEKF1i1h+ihoa0Pe7EAnAAfaP6K0YuTpENqKtk1deXSAZkDtNlzWs1orJCf424PusAaB32v5qLkhfJjI57/ic4+pXZHRSfs6Od51wjp9TrHSR336mFtuHSNv4A3UdLr9RD3XSP8Ahifb+qyoLaRjc90LzeO+Lwtlo4csr35fC3TbSmYiOmkd1uc1o+ZUbUbSKo+5BCz4i9/puqE348g4LzKxme8FrHT4VwZvLNm1Ua7aQff+MGfBGweoJ81GzaZqpPrKmZ35yPRZy1hHvMPeFj+itOT2+IW0YY1skUcpPkjHxl1w4knmST6ryGbt/RSb6Mnl4hYX0BWqopTI5xJ6l4IW86lWJ0Kkg1CF5LVs9Dc2C8lg5HtQgwdHxOAXl55Cy2DFccDy/QrAWIDw+Gwvded27fTr6llay/PDgvD3ZWwshJijtexWQM5HuOBXkgZ+S29H6LnqX7sETnkngMB2nIKHJRVsVfhFv2YTkVZbe94Xjss5h+S6qqrqVqcKJvSS2dM5tnWyaMCWt54gYq1BeHqskZ5G4noYYOMaYIQhc5sJc303WdPM+Un2b2b8Iy+Z71e9N1G5BIb2JbujtdguTaZ0lc9GzIXHb1ld+jjVy/o5s72Rkm0g1vui/Wo6XSb339qwWk6XMXzWuQeY/fNd++5zm59Mt9pYZag88Ctd7bcfLDuSblieOCmiLNn6XYZ9qG1JN75fvJauA6z5Lw5xOZShZuCqtlftTFWtFK6ULJOPSNsQtgabcc7HuChV7Atn4KNiSaGlQfsN7rrMysi4t8DgoJkg97LDwXmOrAvjilsUWVrY3e6R2ZH/ALWKoorYjJQQ0xhhiR1cFNaH0pTyi09aYDyNM91vzC48lXu9O4ULMDqU2uFrPhI4FdD0Rq7o2bEV30i/BskbMuBDRvBWej1Xo47FkDCeDnXkd4vJKxlrYrhmi07fJxuk0NPKR0cT3djSfRTtBsyrJSDIGwN/E4Odbqa0nzsuttYBgAB2YJrnlrZvbwarTxW5TNGbLKSOxmc+c8id1ngM1baSjjiaGRMaxoyDQAFnRZck8kp+zNlFR2QIQhULAhCaAr+ucxZTXv8Aa/xJC41UTm5sV3yt0fFO3cmY2Rt72OV1GO1K0ec6SHwK68OdY1TRhPG5OziO5xJSd7XG1ueAXa5NQdGu96kjP8/6rC7Ztoo3/wBHH/PKP8lv+ZH4U7DOLOLRm9vc4LG+rZ95o6gbrskmyfRB/wBru/DPUD/NYHbINFcI5h2Ty/Mp+Yvg7DOPOrIx9r+krwdIRj75/KB6lddm2M6OPuuqG/8ALf1C0Zth1KfcqqhvdEfUJ+Wh2WctdpRvBru8j5Lx/wCQJxs0DrJK6TJsL+5Wn80N/RwUdVbE6y92VFO/tEjL9lgbJ+SnyR2n8KK7SLvs2HXYX80xM6xa5xuclZ6jZHpRvuxRSYfZnZ/lZR9TqDpJo3nUc2Gdtx2XH2SVPdT5HS/hCxykGxPUV6c0tPoVlq9FTsxkgmZz3onAduSwF5AGNjlb9Va7Iqj30l8ha/JMmwtxvj3cEmFxysB3BNkX3vQ5dyAbfaNzw7LqVodPVcFuhqJo8DYCRxHg64sosm2NuPDly67hDnWGB4+XWoavcJl30btVro93pejqW8SWbj/Flh5Kz6O2w0jrCojlgOFyB0jbn4cfJcgL3O4eARlY2/fJZvFFl1OSPo/RunKapAdBNHIDycL94zHgt8L5jhcQd8PLCOIJB8RkrXoPahWwOax7/pMfKT3u54F/G6wlp2tmaLJ9O5WQqrq7tFo6wiPe6GU/Yfhf4HZOVpC53FrwzRNMEITUEiQmhACEIQAkhCAEJhJACEIQAhCLIBOYDmAe3FR9bq7ST/XU0EnW6JhPcbXUkkpugVaq2Z6Mk/25Z8Ejx5XsoOt2NwHGGolZ1PAePkV0VCssklyV6UcY0lsk0gz6p0E45h5Y48rhwsP5lW67VOtpwTNSzADk3eHaS2+C+i0iFqtRJblXjTPmHdcf0ysslrjdJue3I9a+htJ6q0VT9fTRPPPds7+YYqo6W2NUz7mlmkgPAO/iM88fNarULko8bOQNzscOayOeBlj2fMqzab2a6Qgu4RCZvF0Tt7vLTiPBVZw3CWkHeGdxax7Dit1JS2M2mh5gE2bY55eCv2o2018LmU1W5z4smvOL2cr8x5rnbn3zxTaOWaiUVLwwnXlH1HHKHAOaQQQCCMiDkQvaouyjT/T0pp3H2osvgcTa3UDceCvS86cemVHTF2rBCElUsNCSEAJlJNAJCE0Ak7IQgBCEIASKEIAQhCAEJpIAQmhAKyhtO6oUVYP9RA1zsg8DdkH5hj4qaQpTrYHFtZ9kVRDeSjP0hmZYbCVvZwcPNUPdcxxa4FrgbEEEEEcCDkvqRVfW7UKnrgXhrY57YSAZ2yElveC6IZ+JGUsfw5vs5qjT18Dr+xKHMPKzuf5g1dwXz/UUk9HNEyZu4+KYZZWwcC3qNs135pwB6gmorw0Mfi0ekIshcxqCE0kAXQmhACEIQAhCEAihNJACEIQAmkmgEmhCAEIQgBJCEAIQEICva2anR6QawOcY3sdcPABJFiC13MYqfY2wA5ABe0lLk2qIo//Z"/>
          <p:cNvSpPr>
            <a:spLocks noChangeAspect="1" noChangeArrowheads="1"/>
          </p:cNvSpPr>
          <p:nvPr/>
        </p:nvSpPr>
        <p:spPr bwMode="auto">
          <a:xfrm>
            <a:off x="155575" y="-936625"/>
            <a:ext cx="1952625" cy="1952625"/>
          </a:xfrm>
          <a:prstGeom prst="rect">
            <a:avLst/>
          </a:prstGeom>
          <a:noFill/>
          <a:ln w="9525">
            <a:noFill/>
            <a:miter lim="800000"/>
            <a:headEnd/>
            <a:tailEnd/>
          </a:ln>
        </p:spPr>
        <p:txBody>
          <a:bodyPr/>
          <a:lstStyle/>
          <a:p>
            <a:endParaRPr lang="en-US"/>
          </a:p>
        </p:txBody>
      </p:sp>
      <p:pic>
        <p:nvPicPr>
          <p:cNvPr id="9227" name="Picture 11" descr="http://t3.gstatic.com/images?q=tbn:ANd9GcS-2VFcEE2-xruTWgCwoB4UgnUnvarguRdCd4yqBSsqNdufnIiq"/>
          <p:cNvPicPr>
            <a:picLocks noChangeAspect="1" noChangeArrowheads="1"/>
          </p:cNvPicPr>
          <p:nvPr/>
        </p:nvPicPr>
        <p:blipFill>
          <a:blip r:embed="rId2" cstate="print"/>
          <a:srcRect l="3360" t="13499" r="12640" b="5501"/>
          <a:stretch>
            <a:fillRect/>
          </a:stretch>
        </p:blipFill>
        <p:spPr bwMode="auto">
          <a:xfrm>
            <a:off x="1114824" y="3212976"/>
            <a:ext cx="2233040" cy="2060849"/>
          </a:xfrm>
          <a:prstGeom prst="rect">
            <a:avLst/>
          </a:prstGeom>
          <a:noFill/>
          <a:ln w="9525">
            <a:noFill/>
            <a:miter lim="800000"/>
            <a:headEnd/>
            <a:tailEnd/>
          </a:ln>
        </p:spPr>
      </p:pic>
      <p:sp>
        <p:nvSpPr>
          <p:cNvPr id="9" name="Rectangle 8"/>
          <p:cNvSpPr/>
          <p:nvPr/>
        </p:nvSpPr>
        <p:spPr>
          <a:xfrm>
            <a:off x="0" y="3861048"/>
            <a:ext cx="1107996" cy="923330"/>
          </a:xfrm>
          <a:prstGeom prst="rect">
            <a:avLst/>
          </a:prstGeom>
          <a:noFill/>
        </p:spPr>
        <p:txBody>
          <a:bodyPr wrap="none">
            <a:spAutoFit/>
          </a:bodyPr>
          <a:lstStyle/>
          <a:p>
            <a:pPr algn="ctr">
              <a:defRPr/>
            </a:pPr>
            <a:r>
              <a:rPr lang="lv-LV"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charset="0"/>
              </a:rPr>
              <a:t>No</a:t>
            </a:r>
            <a:endPar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charset="0"/>
            </a:endParaRPr>
          </a:p>
        </p:txBody>
      </p:sp>
      <p:sp>
        <p:nvSpPr>
          <p:cNvPr id="10" name="Rectangle 9"/>
          <p:cNvSpPr/>
          <p:nvPr/>
        </p:nvSpPr>
        <p:spPr>
          <a:xfrm>
            <a:off x="3491880" y="3933056"/>
            <a:ext cx="954107" cy="923330"/>
          </a:xfrm>
          <a:prstGeom prst="rect">
            <a:avLst/>
          </a:prstGeom>
          <a:noFill/>
        </p:spPr>
        <p:txBody>
          <a:bodyPr wrap="none">
            <a:spAutoFit/>
          </a:bodyPr>
          <a:lstStyle/>
          <a:p>
            <a:pPr algn="ctr">
              <a:defRPr/>
            </a:pPr>
            <a:r>
              <a:rPr lang="lv-LV"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charset="0"/>
              </a:rPr>
              <a:t>uz</a:t>
            </a:r>
            <a:endPar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charset="0"/>
            </a:endParaRPr>
          </a:p>
        </p:txBody>
      </p:sp>
      <p:sp>
        <p:nvSpPr>
          <p:cNvPr id="11" name="Hexagon 10">
            <a:extLst>
              <a:ext uri="{FF2B5EF4-FFF2-40B4-BE49-F238E27FC236}">
                <a16:creationId xmlns:a16="http://schemas.microsoft.com/office/drawing/2014/main" xmlns="" id="{7B1BC0E5-DB41-4686-97F3-42E711278CD6}"/>
              </a:ext>
            </a:extLst>
          </p:cNvPr>
          <p:cNvSpPr/>
          <p:nvPr/>
        </p:nvSpPr>
        <p:spPr>
          <a:xfrm>
            <a:off x="2411760" y="5373216"/>
            <a:ext cx="4271392" cy="1318846"/>
          </a:xfrm>
          <a:prstGeom prst="hexagon">
            <a:avLst/>
          </a:prstGeom>
          <a:solidFill>
            <a:schemeClr val="accent1">
              <a:alpha val="8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9600" b="1" dirty="0" smtClean="0">
                <a:solidFill>
                  <a:schemeClr val="tx1"/>
                </a:solidFill>
              </a:rPr>
              <a:t>2023</a:t>
            </a:r>
            <a:endParaRPr lang="lv-LV" sz="9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additive="base">
                                        <p:cTn id="2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9227"/>
                                        </p:tgtEl>
                                        <p:attrNameLst>
                                          <p:attrName>style.visibility</p:attrName>
                                        </p:attrNameLst>
                                      </p:cBhvr>
                                      <p:to>
                                        <p:strVal val="visible"/>
                                      </p:to>
                                    </p:set>
                                    <p:animEffect transition="in" filter="fade">
                                      <p:cBhvr>
                                        <p:cTn id="31" dur="2000"/>
                                        <p:tgtEl>
                                          <p:spTgt spid="9227"/>
                                        </p:tgtEl>
                                      </p:cBhvr>
                                    </p:animEffect>
                                  </p:childTnLst>
                                </p:cTn>
                              </p:par>
                            </p:childTnLst>
                          </p:cTn>
                        </p:par>
                        <p:par>
                          <p:cTn id="32" fill="hold">
                            <p:stCondLst>
                              <p:cond delay="6000"/>
                            </p:stCondLst>
                            <p:childTnLst>
                              <p:par>
                                <p:cTn id="33" presetID="10"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2000"/>
                                        <p:tgtEl>
                                          <p:spTgt spid="10"/>
                                        </p:tgtEl>
                                      </p:cBhvr>
                                    </p:animEffect>
                                  </p:childTnLst>
                                </p:cTn>
                              </p:par>
                            </p:childTnLst>
                          </p:cTn>
                        </p:par>
                        <p:par>
                          <p:cTn id="36" fill="hold">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20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utoUpdateAnimBg="0"/>
      <p:bldP spid="7"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323528" y="260648"/>
            <a:ext cx="8229600" cy="811213"/>
          </a:xfrm>
        </p:spPr>
        <p:txBody>
          <a:bodyPr/>
          <a:lstStyle/>
          <a:p>
            <a:pPr eaLnBrk="1" hangingPunct="1"/>
            <a:r>
              <a:rPr lang="lv-LV" sz="4000" b="1" dirty="0" smtClean="0">
                <a:solidFill>
                  <a:schemeClr val="tx1"/>
                </a:solidFill>
              </a:rPr>
              <a:t>Jēzus = mīlestība</a:t>
            </a:r>
          </a:p>
        </p:txBody>
      </p:sp>
      <p:sp>
        <p:nvSpPr>
          <p:cNvPr id="37891" name="Slide Number Placeholder 13"/>
          <p:cNvSpPr>
            <a:spLocks noGrp="1"/>
          </p:cNvSpPr>
          <p:nvPr>
            <p:ph type="sldNum" sz="quarter" idx="12"/>
          </p:nvPr>
        </p:nvSpPr>
        <p:spPr>
          <a:noFill/>
        </p:spPr>
        <p:txBody>
          <a:bodyPr/>
          <a:lstStyle/>
          <a:p>
            <a:fld id="{E411A490-63E0-449B-87A1-CDFACF8C9DD9}" type="slidenum">
              <a:rPr lang="lv-LV" smtClean="0"/>
              <a:pPr/>
              <a:t>12</a:t>
            </a:fld>
            <a:endParaRPr lang="lv-LV" smtClean="0"/>
          </a:p>
        </p:txBody>
      </p:sp>
      <p:sp>
        <p:nvSpPr>
          <p:cNvPr id="6" name="Rectangle 3"/>
          <p:cNvSpPr txBox="1">
            <a:spLocks noChangeArrowheads="1"/>
          </p:cNvSpPr>
          <p:nvPr/>
        </p:nvSpPr>
        <p:spPr bwMode="auto">
          <a:xfrm>
            <a:off x="0" y="1340768"/>
            <a:ext cx="4067944" cy="3095625"/>
          </a:xfrm>
          <a:prstGeom prst="rect">
            <a:avLst/>
          </a:prstGeom>
          <a:noFill/>
          <a:ln w="9525">
            <a:noFill/>
            <a:miter lim="800000"/>
            <a:headEnd/>
            <a:tailEnd/>
          </a:ln>
        </p:spPr>
        <p:txBody>
          <a:bodyPr/>
          <a:lstStyle/>
          <a:p>
            <a:pPr marL="342900" indent="-342900" algn="ctr">
              <a:lnSpc>
                <a:spcPct val="80000"/>
              </a:lnSpc>
              <a:spcBef>
                <a:spcPct val="20000"/>
              </a:spcBef>
              <a:defRPr/>
            </a:pPr>
            <a:r>
              <a:rPr lang="lv-LV" sz="2700" kern="0" dirty="0" smtClean="0">
                <a:latin typeface="+mn-lt"/>
              </a:rPr>
              <a:t>Citās </a:t>
            </a:r>
            <a:r>
              <a:rPr lang="lv-LV" sz="2700" kern="0" dirty="0">
                <a:latin typeface="+mn-lt"/>
              </a:rPr>
              <a:t>reliģijas</a:t>
            </a:r>
          </a:p>
          <a:p>
            <a:pPr marL="342900" indent="-342900" algn="ctr">
              <a:lnSpc>
                <a:spcPct val="80000"/>
              </a:lnSpc>
              <a:spcBef>
                <a:spcPct val="20000"/>
              </a:spcBef>
              <a:defRPr/>
            </a:pPr>
            <a:r>
              <a:rPr lang="lv-LV" sz="3200" b="1" kern="0" dirty="0" smtClean="0"/>
              <a:t>dievi ir bargi soģi</a:t>
            </a:r>
          </a:p>
          <a:p>
            <a:pPr marL="342900" indent="-342900" algn="ctr">
              <a:lnSpc>
                <a:spcPct val="80000"/>
              </a:lnSpc>
              <a:spcBef>
                <a:spcPct val="20000"/>
              </a:spcBef>
              <a:defRPr/>
            </a:pPr>
            <a:endParaRPr lang="lv-LV" sz="2700" b="1" kern="0" dirty="0" smtClean="0">
              <a:latin typeface="+mn-lt"/>
            </a:endParaRPr>
          </a:p>
          <a:p>
            <a:pPr marL="342900" indent="-342900">
              <a:lnSpc>
                <a:spcPct val="80000"/>
              </a:lnSpc>
              <a:spcBef>
                <a:spcPct val="20000"/>
              </a:spcBef>
              <a:buFont typeface="Wingdings" pitchFamily="2" charset="2"/>
              <a:buChar char="§"/>
              <a:defRPr/>
            </a:pPr>
            <a:endParaRPr lang="lv-LV" sz="2700" kern="0" dirty="0">
              <a:latin typeface="+mn-lt"/>
            </a:endParaRPr>
          </a:p>
        </p:txBody>
      </p:sp>
      <p:sp>
        <p:nvSpPr>
          <p:cNvPr id="7" name="Rectangle 3"/>
          <p:cNvSpPr txBox="1">
            <a:spLocks noChangeArrowheads="1"/>
          </p:cNvSpPr>
          <p:nvPr/>
        </p:nvSpPr>
        <p:spPr bwMode="auto">
          <a:xfrm>
            <a:off x="4283968" y="1413495"/>
            <a:ext cx="5148263" cy="3095625"/>
          </a:xfrm>
          <a:prstGeom prst="rect">
            <a:avLst/>
          </a:prstGeom>
          <a:noFill/>
          <a:ln w="9525">
            <a:noFill/>
            <a:miter lim="800000"/>
            <a:headEnd/>
            <a:tailEnd/>
          </a:ln>
        </p:spPr>
        <p:txBody>
          <a:bodyPr/>
          <a:lstStyle/>
          <a:p>
            <a:pPr marL="342900" indent="-342900" algn="ctr">
              <a:lnSpc>
                <a:spcPct val="80000"/>
              </a:lnSpc>
              <a:spcBef>
                <a:spcPct val="20000"/>
              </a:spcBef>
              <a:defRPr/>
            </a:pPr>
            <a:r>
              <a:rPr lang="lv-LV" sz="2700" kern="0" dirty="0">
                <a:latin typeface="+mn-lt"/>
              </a:rPr>
              <a:t>Tikai Kristietība</a:t>
            </a:r>
          </a:p>
          <a:p>
            <a:pPr marL="342900" indent="-342900" algn="ctr">
              <a:lnSpc>
                <a:spcPct val="80000"/>
              </a:lnSpc>
              <a:spcBef>
                <a:spcPct val="20000"/>
              </a:spcBef>
              <a:defRPr/>
            </a:pPr>
            <a:r>
              <a:rPr lang="lv-LV" sz="3200" b="1" kern="0" dirty="0" smtClean="0"/>
              <a:t>Dievs ir mīlestība</a:t>
            </a:r>
            <a:endParaRPr lang="lv-LV" sz="3200" b="1" kern="0" dirty="0" smtClean="0">
              <a:latin typeface="+mn-lt"/>
            </a:endParaRPr>
          </a:p>
          <a:p>
            <a:pPr marL="342900" indent="-342900" algn="ctr">
              <a:lnSpc>
                <a:spcPct val="80000"/>
              </a:lnSpc>
              <a:spcBef>
                <a:spcPct val="20000"/>
              </a:spcBef>
              <a:defRPr/>
            </a:pPr>
            <a:endParaRPr lang="lv-LV" sz="2700" b="1" kern="0" dirty="0" smtClean="0">
              <a:latin typeface="+mn-lt"/>
            </a:endParaRPr>
          </a:p>
          <a:p>
            <a:pPr marL="342900" indent="-342900">
              <a:lnSpc>
                <a:spcPct val="80000"/>
              </a:lnSpc>
              <a:spcBef>
                <a:spcPct val="20000"/>
              </a:spcBef>
              <a:buFont typeface="Wingdings" pitchFamily="2" charset="2"/>
              <a:buChar char="§"/>
              <a:defRPr/>
            </a:pPr>
            <a:endParaRPr lang="lv-LV" sz="2700" kern="0" dirty="0">
              <a:latin typeface="+mn-lt"/>
            </a:endParaRPr>
          </a:p>
        </p:txBody>
      </p:sp>
      <p:pic>
        <p:nvPicPr>
          <p:cNvPr id="10" name="Picture 4" descr="BIBLE016"/>
          <p:cNvPicPr>
            <a:picLocks noChangeAspect="1" noChangeArrowheads="1"/>
          </p:cNvPicPr>
          <p:nvPr/>
        </p:nvPicPr>
        <p:blipFill>
          <a:blip r:embed="rId3" cstate="print"/>
          <a:srcRect/>
          <a:stretch>
            <a:fillRect/>
          </a:stretch>
        </p:blipFill>
        <p:spPr bwMode="auto">
          <a:xfrm>
            <a:off x="6183737" y="0"/>
            <a:ext cx="1628623" cy="1410904"/>
          </a:xfrm>
          <a:prstGeom prst="rect">
            <a:avLst/>
          </a:prstGeom>
          <a:noFill/>
          <a:ln w="9525">
            <a:noFill/>
            <a:miter lim="800000"/>
            <a:headEnd/>
            <a:tailEnd/>
          </a:ln>
        </p:spPr>
      </p:pic>
      <p:pic>
        <p:nvPicPr>
          <p:cNvPr id="28674" name="Picture 2"/>
          <p:cNvPicPr>
            <a:picLocks noChangeAspect="1" noChangeArrowheads="1"/>
          </p:cNvPicPr>
          <p:nvPr/>
        </p:nvPicPr>
        <p:blipFill>
          <a:blip r:embed="rId4" cstate="print"/>
          <a:srcRect l="4314"/>
          <a:stretch>
            <a:fillRect/>
          </a:stretch>
        </p:blipFill>
        <p:spPr bwMode="auto">
          <a:xfrm>
            <a:off x="683568" y="-17949"/>
            <a:ext cx="1728192" cy="1295415"/>
          </a:xfrm>
          <a:prstGeom prst="ellipse">
            <a:avLst/>
          </a:prstGeom>
          <a:ln>
            <a:noFill/>
          </a:ln>
          <a:effectLst>
            <a:softEdge rad="112500"/>
          </a:effectLst>
        </p:spPr>
      </p:pic>
      <p:sp>
        <p:nvSpPr>
          <p:cNvPr id="12" name="Rectangle 11"/>
          <p:cNvSpPr>
            <a:spLocks noChangeArrowheads="1"/>
          </p:cNvSpPr>
          <p:nvPr/>
        </p:nvSpPr>
        <p:spPr bwMode="auto">
          <a:xfrm>
            <a:off x="0" y="2348880"/>
            <a:ext cx="9144000" cy="2677656"/>
          </a:xfrm>
          <a:prstGeom prst="rect">
            <a:avLst/>
          </a:prstGeom>
          <a:noFill/>
          <a:ln w="9525">
            <a:noFill/>
            <a:miter lim="800000"/>
            <a:headEnd/>
            <a:tailEnd/>
          </a:ln>
        </p:spPr>
        <p:txBody>
          <a:bodyPr>
            <a:spAutoFit/>
          </a:bodyPr>
          <a:lstStyle/>
          <a:p>
            <a:pPr>
              <a:buFont typeface="Wingdings" pitchFamily="2" charset="2"/>
              <a:buChar char="§"/>
            </a:pPr>
            <a:r>
              <a:rPr lang="lv-LV" sz="2800" b="1" dirty="0"/>
              <a:t>Mīlestības Dievs!</a:t>
            </a:r>
            <a:r>
              <a:rPr lang="lv-LV" sz="2800" dirty="0"/>
              <a:t> Citās reliģijās tāda nav!</a:t>
            </a:r>
          </a:p>
          <a:p>
            <a:pPr>
              <a:buFont typeface="Wingdings" pitchFamily="2" charset="2"/>
              <a:buChar char="§"/>
            </a:pPr>
            <a:r>
              <a:rPr lang="lv-LV" sz="2800" dirty="0"/>
              <a:t>Ne1 </a:t>
            </a:r>
            <a:r>
              <a:rPr lang="lv-LV" sz="2800" b="1" dirty="0"/>
              <a:t>senajā pasaulē neteica</a:t>
            </a:r>
            <a:r>
              <a:rPr lang="lv-LV" sz="2800" dirty="0"/>
              <a:t>: </a:t>
            </a:r>
            <a:r>
              <a:rPr lang="lv-LV" sz="2800" i="1" dirty="0"/>
              <a:t>Es mīlu Zevu vai </a:t>
            </a:r>
            <a:r>
              <a:rPr lang="lv-LV" sz="2800" i="1" dirty="0" err="1"/>
              <a:t>Baālu</a:t>
            </a:r>
            <a:r>
              <a:rPr lang="lv-LV" sz="2800" dirty="0"/>
              <a:t>.</a:t>
            </a:r>
          </a:p>
          <a:p>
            <a:pPr>
              <a:buFont typeface="Wingdings" pitchFamily="2" charset="2"/>
              <a:buChar char="§"/>
            </a:pPr>
            <a:r>
              <a:rPr lang="lv-LV" sz="2800" dirty="0"/>
              <a:t>Jēzus </a:t>
            </a:r>
            <a:r>
              <a:rPr lang="lv-LV" sz="2800" b="1" dirty="0"/>
              <a:t>atnesa</a:t>
            </a:r>
            <a:r>
              <a:rPr lang="lv-LV" sz="2800" dirty="0"/>
              <a:t> </a:t>
            </a:r>
            <a:r>
              <a:rPr lang="lv-LV" sz="2800" b="1" dirty="0"/>
              <a:t>jaunu</a:t>
            </a:r>
            <a:r>
              <a:rPr lang="lv-LV" sz="2800" dirty="0"/>
              <a:t> </a:t>
            </a:r>
            <a:r>
              <a:rPr lang="lv-LV" sz="2800" b="1" dirty="0"/>
              <a:t>veidu</a:t>
            </a:r>
            <a:r>
              <a:rPr lang="lv-LV" sz="2800" dirty="0"/>
              <a:t> kā </a:t>
            </a:r>
            <a:r>
              <a:rPr lang="lv-LV" sz="2800" b="1" dirty="0"/>
              <a:t>domāt</a:t>
            </a:r>
            <a:r>
              <a:rPr lang="lv-LV" sz="2800" dirty="0"/>
              <a:t> par </a:t>
            </a:r>
            <a:r>
              <a:rPr lang="lv-LV" sz="2800" b="1" dirty="0"/>
              <a:t>Dievu</a:t>
            </a:r>
            <a:r>
              <a:rPr lang="lv-LV" sz="2800" dirty="0"/>
              <a:t>.</a:t>
            </a:r>
          </a:p>
          <a:p>
            <a:pPr>
              <a:buFont typeface="Wingdings" pitchFamily="2" charset="2"/>
              <a:buChar char="§"/>
            </a:pPr>
            <a:r>
              <a:rPr lang="lv-LV" sz="2800" b="1" dirty="0"/>
              <a:t>Mīlestību,</a:t>
            </a:r>
            <a:r>
              <a:rPr lang="lv-LV" sz="2800" dirty="0"/>
              <a:t> </a:t>
            </a:r>
            <a:r>
              <a:rPr lang="lv-LV" sz="2800" b="1" dirty="0"/>
              <a:t>Piedošanu</a:t>
            </a:r>
            <a:r>
              <a:rPr lang="lv-LV" sz="2800" dirty="0"/>
              <a:t> un </a:t>
            </a:r>
            <a:r>
              <a:rPr lang="lv-LV" sz="2800" b="1" dirty="0"/>
              <a:t>Upurēšanos</a:t>
            </a:r>
            <a:r>
              <a:rPr lang="lv-LV" sz="2800" dirty="0"/>
              <a:t> atnesa Jēzus</a:t>
            </a:r>
            <a:r>
              <a:rPr lang="lv-LV" sz="2800" dirty="0" smtClean="0"/>
              <a:t>.</a:t>
            </a:r>
          </a:p>
          <a:p>
            <a:pPr>
              <a:buFont typeface="Wingdings" pitchFamily="2" charset="2"/>
              <a:buChar char="§"/>
            </a:pPr>
            <a:r>
              <a:rPr lang="lv-LV" sz="2800" b="1" dirty="0" smtClean="0"/>
              <a:t>Nav</a:t>
            </a:r>
            <a:r>
              <a:rPr lang="lv-LV" sz="2800" dirty="0" smtClean="0"/>
              <a:t> </a:t>
            </a:r>
            <a:r>
              <a:rPr lang="lv-LV" sz="2800" b="1" dirty="0"/>
              <a:t>ne1 cita cilvēka pasaules vēsturē</a:t>
            </a:r>
            <a:r>
              <a:rPr lang="lv-LV" sz="2800" dirty="0"/>
              <a:t>, par kuru </a:t>
            </a:r>
            <a:r>
              <a:rPr lang="lv-LV" sz="2800" b="1" dirty="0"/>
              <a:t>tik</a:t>
            </a:r>
            <a:r>
              <a:rPr lang="lv-LV" sz="2800" dirty="0"/>
              <a:t> </a:t>
            </a:r>
            <a:r>
              <a:rPr lang="lv-LV" sz="2800" b="1" dirty="0"/>
              <a:t>daudz cilvēku </a:t>
            </a:r>
            <a:r>
              <a:rPr lang="lv-LV" sz="2800" dirty="0"/>
              <a:t>būtu </a:t>
            </a:r>
            <a:r>
              <a:rPr lang="lv-LV" sz="2800" b="1" dirty="0"/>
              <a:t>gatavi</a:t>
            </a:r>
            <a:r>
              <a:rPr lang="lv-LV" sz="2800" dirty="0"/>
              <a:t> </a:t>
            </a:r>
            <a:r>
              <a:rPr lang="lv-LV" sz="2800" b="1" dirty="0"/>
              <a:t>atdot</a:t>
            </a:r>
            <a:r>
              <a:rPr lang="lv-LV" sz="2800" dirty="0"/>
              <a:t> </a:t>
            </a:r>
            <a:r>
              <a:rPr lang="lv-LV" sz="2800" b="1" dirty="0"/>
              <a:t>savu dzīvību</a:t>
            </a:r>
            <a:r>
              <a:rPr lang="lv-LV" sz="2800" dirty="0" smtClean="0"/>
              <a:t>.</a:t>
            </a:r>
            <a:endParaRPr lang="lv-LV" sz="2800" dirty="0"/>
          </a:p>
        </p:txBody>
      </p:sp>
      <p:pic>
        <p:nvPicPr>
          <p:cNvPr id="14" name="Picture 6"/>
          <p:cNvPicPr>
            <a:picLocks noChangeAspect="1" noChangeArrowheads="1"/>
          </p:cNvPicPr>
          <p:nvPr/>
        </p:nvPicPr>
        <p:blipFill>
          <a:blip r:embed="rId5" cstate="print"/>
          <a:srcRect/>
          <a:stretch>
            <a:fillRect/>
          </a:stretch>
        </p:blipFill>
        <p:spPr bwMode="auto">
          <a:xfrm>
            <a:off x="2411760" y="5013176"/>
            <a:ext cx="4925694" cy="16584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ox(in)">
                                      <p:cBhvr>
                                        <p:cTn id="7" dur="500"/>
                                        <p:tgtEl>
                                          <p:spTgt spid="5122"/>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 presetClass="entr" presetSubtype="4" fill="hold"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 calcmode="lin" valueType="num">
                                      <p:cBhvr additive="base">
                                        <p:cTn id="2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1" end="1"/>
                                            </p:txEl>
                                          </p:spTgt>
                                        </p:tgtEl>
                                        <p:attrNameLst>
                                          <p:attrName>ppt_y</p:attrName>
                                        </p:attrNameLst>
                                      </p:cBhvr>
                                      <p:tavLst>
                                        <p:tav tm="0">
                                          <p:val>
                                            <p:strVal val="1+#ppt_h/2"/>
                                          </p:val>
                                        </p:tav>
                                        <p:tav tm="100000">
                                          <p:val>
                                            <p:strVal val="#ppt_y"/>
                                          </p:val>
                                        </p:tav>
                                      </p:tavLst>
                                    </p:anim>
                                  </p:childTnLst>
                                </p:cTn>
                              </p:par>
                              <p:par>
                                <p:cTn id="25" presetID="10"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000"/>
                                        <p:tgtEl>
                                          <p:spTgt spid="14"/>
                                        </p:tgtEl>
                                      </p:cBhvr>
                                    </p:animEffect>
                                  </p:childTnLst>
                                </p:cTn>
                              </p:par>
                            </p:childTnLst>
                          </p:cTn>
                        </p:par>
                        <p:par>
                          <p:cTn id="28" fill="hold">
                            <p:stCondLst>
                              <p:cond delay="3000"/>
                            </p:stCondLst>
                            <p:childTnLst>
                              <p:par>
                                <p:cTn id="29" presetID="2" presetClass="entr" presetSubtype="4" fill="hold" nodeType="after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 calcmode="lin" valueType="num">
                                      <p:cBhvr additive="base">
                                        <p:cTn id="3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nodeType="afterEffect">
                                  <p:stCondLst>
                                    <p:cond delay="0"/>
                                  </p:stCondLst>
                                  <p:childTnLst>
                                    <p:set>
                                      <p:cBhvr>
                                        <p:cTn id="35" dur="1" fill="hold">
                                          <p:stCondLst>
                                            <p:cond delay="0"/>
                                          </p:stCondLst>
                                        </p:cTn>
                                        <p:tgtEl>
                                          <p:spTgt spid="12">
                                            <p:txEl>
                                              <p:pRg st="1" end="1"/>
                                            </p:txEl>
                                          </p:spTgt>
                                        </p:tgtEl>
                                        <p:attrNameLst>
                                          <p:attrName>style.visibility</p:attrName>
                                        </p:attrNameLst>
                                      </p:cBhvr>
                                      <p:to>
                                        <p:strVal val="visible"/>
                                      </p:to>
                                    </p:set>
                                    <p:anim calcmode="lin" valueType="num">
                                      <p:cBhvr additive="base">
                                        <p:cTn id="36"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nodeType="afterEffect">
                                  <p:stCondLst>
                                    <p:cond delay="0"/>
                                  </p:stCondLst>
                                  <p:childTnLst>
                                    <p:set>
                                      <p:cBhvr>
                                        <p:cTn id="40" dur="1" fill="hold">
                                          <p:stCondLst>
                                            <p:cond delay="0"/>
                                          </p:stCondLst>
                                        </p:cTn>
                                        <p:tgtEl>
                                          <p:spTgt spid="12">
                                            <p:txEl>
                                              <p:pRg st="2" end="2"/>
                                            </p:txEl>
                                          </p:spTgt>
                                        </p:tgtEl>
                                        <p:attrNameLst>
                                          <p:attrName>style.visibility</p:attrName>
                                        </p:attrNameLst>
                                      </p:cBhvr>
                                      <p:to>
                                        <p:strVal val="visible"/>
                                      </p:to>
                                    </p:set>
                                    <p:anim calcmode="lin" valueType="num">
                                      <p:cBhvr additive="base">
                                        <p:cTn id="41"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nodeType="afterEffect">
                                  <p:stCondLst>
                                    <p:cond delay="0"/>
                                  </p:stCondLst>
                                  <p:childTnLst>
                                    <p:set>
                                      <p:cBhvr>
                                        <p:cTn id="45" dur="1" fill="hold">
                                          <p:stCondLst>
                                            <p:cond delay="0"/>
                                          </p:stCondLst>
                                        </p:cTn>
                                        <p:tgtEl>
                                          <p:spTgt spid="12">
                                            <p:txEl>
                                              <p:pRg st="3" end="3"/>
                                            </p:txEl>
                                          </p:spTgt>
                                        </p:tgtEl>
                                        <p:attrNameLst>
                                          <p:attrName>style.visibility</p:attrName>
                                        </p:attrNameLst>
                                      </p:cBhvr>
                                      <p:to>
                                        <p:strVal val="visible"/>
                                      </p:to>
                                    </p:set>
                                    <p:anim calcmode="lin" valueType="num">
                                      <p:cBhvr additive="base">
                                        <p:cTn id="46"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nodeType="afterEffect">
                                  <p:stCondLst>
                                    <p:cond delay="0"/>
                                  </p:stCondLst>
                                  <p:childTnLst>
                                    <p:set>
                                      <p:cBhvr>
                                        <p:cTn id="50" dur="1" fill="hold">
                                          <p:stCondLst>
                                            <p:cond delay="0"/>
                                          </p:stCondLst>
                                        </p:cTn>
                                        <p:tgtEl>
                                          <p:spTgt spid="12">
                                            <p:txEl>
                                              <p:pRg st="4" end="4"/>
                                            </p:txEl>
                                          </p:spTgt>
                                        </p:tgtEl>
                                        <p:attrNameLst>
                                          <p:attrName>style.visibility</p:attrName>
                                        </p:attrNameLst>
                                      </p:cBhvr>
                                      <p:to>
                                        <p:strVal val="visible"/>
                                      </p:to>
                                    </p:set>
                                    <p:anim calcmode="lin" valueType="num">
                                      <p:cBhvr additive="base">
                                        <p:cTn id="51"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323528" y="260648"/>
            <a:ext cx="8229600" cy="811213"/>
          </a:xfrm>
        </p:spPr>
        <p:txBody>
          <a:bodyPr/>
          <a:lstStyle/>
          <a:p>
            <a:pPr eaLnBrk="1" hangingPunct="1"/>
            <a:r>
              <a:rPr lang="lv-LV" sz="4000" b="1" dirty="0" smtClean="0">
                <a:solidFill>
                  <a:schemeClr val="tx1"/>
                </a:solidFill>
              </a:rPr>
              <a:t>Jēzus = piedošana</a:t>
            </a:r>
          </a:p>
        </p:txBody>
      </p:sp>
      <p:sp>
        <p:nvSpPr>
          <p:cNvPr id="37891" name="Slide Number Placeholder 13"/>
          <p:cNvSpPr>
            <a:spLocks noGrp="1"/>
          </p:cNvSpPr>
          <p:nvPr>
            <p:ph type="sldNum" sz="quarter" idx="12"/>
          </p:nvPr>
        </p:nvSpPr>
        <p:spPr>
          <a:noFill/>
        </p:spPr>
        <p:txBody>
          <a:bodyPr/>
          <a:lstStyle/>
          <a:p>
            <a:fld id="{E411A490-63E0-449B-87A1-CDFACF8C9DD9}" type="slidenum">
              <a:rPr lang="lv-LV" smtClean="0"/>
              <a:pPr/>
              <a:t>13</a:t>
            </a:fld>
            <a:endParaRPr lang="lv-LV" smtClean="0"/>
          </a:p>
        </p:txBody>
      </p:sp>
      <p:sp>
        <p:nvSpPr>
          <p:cNvPr id="6" name="Rectangle 3"/>
          <p:cNvSpPr txBox="1">
            <a:spLocks noChangeArrowheads="1"/>
          </p:cNvSpPr>
          <p:nvPr/>
        </p:nvSpPr>
        <p:spPr bwMode="auto">
          <a:xfrm>
            <a:off x="0" y="1340768"/>
            <a:ext cx="4932040" cy="3095625"/>
          </a:xfrm>
          <a:prstGeom prst="rect">
            <a:avLst/>
          </a:prstGeom>
          <a:noFill/>
          <a:ln w="9525">
            <a:noFill/>
            <a:miter lim="800000"/>
            <a:headEnd/>
            <a:tailEnd/>
          </a:ln>
        </p:spPr>
        <p:txBody>
          <a:bodyPr/>
          <a:lstStyle/>
          <a:p>
            <a:pPr marL="342900" indent="-342900" algn="ctr">
              <a:lnSpc>
                <a:spcPct val="80000"/>
              </a:lnSpc>
              <a:spcBef>
                <a:spcPct val="20000"/>
              </a:spcBef>
              <a:defRPr/>
            </a:pPr>
            <a:r>
              <a:rPr lang="lv-LV" sz="2700" kern="0" dirty="0" smtClean="0">
                <a:latin typeface="+mn-lt"/>
              </a:rPr>
              <a:t>Citās </a:t>
            </a:r>
            <a:r>
              <a:rPr lang="lv-LV" sz="2700" kern="0" dirty="0">
                <a:latin typeface="+mn-lt"/>
              </a:rPr>
              <a:t>reliģijas</a:t>
            </a:r>
          </a:p>
          <a:p>
            <a:pPr marL="342900" indent="-342900" algn="ctr">
              <a:lnSpc>
                <a:spcPct val="80000"/>
              </a:lnSpc>
              <a:spcBef>
                <a:spcPct val="20000"/>
              </a:spcBef>
              <a:defRPr/>
            </a:pPr>
            <a:r>
              <a:rPr lang="lv-LV" sz="3200" b="1" kern="0" dirty="0" smtClean="0"/>
              <a:t>Izpelnīšanās, Atriebība</a:t>
            </a:r>
          </a:p>
          <a:p>
            <a:pPr marL="342900" indent="-342900" algn="ctr">
              <a:lnSpc>
                <a:spcPct val="80000"/>
              </a:lnSpc>
              <a:spcBef>
                <a:spcPct val="20000"/>
              </a:spcBef>
              <a:defRPr/>
            </a:pPr>
            <a:endParaRPr lang="lv-LV" sz="2700" b="1" kern="0" dirty="0" smtClean="0">
              <a:latin typeface="+mn-lt"/>
            </a:endParaRPr>
          </a:p>
          <a:p>
            <a:pPr marL="342900" indent="-342900">
              <a:lnSpc>
                <a:spcPct val="80000"/>
              </a:lnSpc>
              <a:spcBef>
                <a:spcPct val="20000"/>
              </a:spcBef>
              <a:buFont typeface="Wingdings" pitchFamily="2" charset="2"/>
              <a:buChar char="§"/>
              <a:defRPr/>
            </a:pPr>
            <a:endParaRPr lang="lv-LV" sz="2700" kern="0" dirty="0">
              <a:latin typeface="+mn-lt"/>
            </a:endParaRPr>
          </a:p>
        </p:txBody>
      </p:sp>
      <p:sp>
        <p:nvSpPr>
          <p:cNvPr id="7" name="Rectangle 3"/>
          <p:cNvSpPr txBox="1">
            <a:spLocks noChangeArrowheads="1"/>
          </p:cNvSpPr>
          <p:nvPr/>
        </p:nvSpPr>
        <p:spPr bwMode="auto">
          <a:xfrm>
            <a:off x="4283968" y="1413495"/>
            <a:ext cx="5148263" cy="3095625"/>
          </a:xfrm>
          <a:prstGeom prst="rect">
            <a:avLst/>
          </a:prstGeom>
          <a:noFill/>
          <a:ln w="9525">
            <a:noFill/>
            <a:miter lim="800000"/>
            <a:headEnd/>
            <a:tailEnd/>
          </a:ln>
        </p:spPr>
        <p:txBody>
          <a:bodyPr/>
          <a:lstStyle/>
          <a:p>
            <a:pPr marL="342900" indent="-342900" algn="ctr">
              <a:lnSpc>
                <a:spcPct val="80000"/>
              </a:lnSpc>
              <a:spcBef>
                <a:spcPct val="20000"/>
              </a:spcBef>
              <a:defRPr/>
            </a:pPr>
            <a:r>
              <a:rPr lang="lv-LV" sz="2700" kern="0" dirty="0">
                <a:latin typeface="+mn-lt"/>
              </a:rPr>
              <a:t>Tikai Kristietība</a:t>
            </a:r>
          </a:p>
          <a:p>
            <a:pPr marL="342900" indent="-342900" algn="ctr">
              <a:lnSpc>
                <a:spcPct val="80000"/>
              </a:lnSpc>
              <a:spcBef>
                <a:spcPct val="20000"/>
              </a:spcBef>
              <a:defRPr/>
            </a:pPr>
            <a:r>
              <a:rPr lang="lv-LV" sz="4000" b="1" kern="0" dirty="0" smtClean="0"/>
              <a:t>Piedošana</a:t>
            </a:r>
            <a:endParaRPr lang="lv-LV" sz="3200" b="1" kern="0" dirty="0" smtClean="0">
              <a:latin typeface="+mn-lt"/>
            </a:endParaRPr>
          </a:p>
          <a:p>
            <a:pPr marL="342900" indent="-342900" algn="ctr">
              <a:lnSpc>
                <a:spcPct val="80000"/>
              </a:lnSpc>
              <a:spcBef>
                <a:spcPct val="20000"/>
              </a:spcBef>
              <a:defRPr/>
            </a:pPr>
            <a:endParaRPr lang="lv-LV" sz="2700" b="1" kern="0" dirty="0" smtClean="0">
              <a:latin typeface="+mn-lt"/>
            </a:endParaRPr>
          </a:p>
          <a:p>
            <a:pPr marL="342900" indent="-342900">
              <a:lnSpc>
                <a:spcPct val="80000"/>
              </a:lnSpc>
              <a:spcBef>
                <a:spcPct val="20000"/>
              </a:spcBef>
              <a:buFont typeface="Wingdings" pitchFamily="2" charset="2"/>
              <a:buChar char="§"/>
              <a:defRPr/>
            </a:pPr>
            <a:endParaRPr lang="lv-LV" sz="2700" kern="0" dirty="0">
              <a:latin typeface="+mn-lt"/>
            </a:endParaRPr>
          </a:p>
        </p:txBody>
      </p:sp>
      <p:pic>
        <p:nvPicPr>
          <p:cNvPr id="10" name="Picture 4" descr="BIBLE016"/>
          <p:cNvPicPr>
            <a:picLocks noChangeAspect="1" noChangeArrowheads="1"/>
          </p:cNvPicPr>
          <p:nvPr/>
        </p:nvPicPr>
        <p:blipFill>
          <a:blip r:embed="rId3" cstate="print"/>
          <a:srcRect/>
          <a:stretch>
            <a:fillRect/>
          </a:stretch>
        </p:blipFill>
        <p:spPr bwMode="auto">
          <a:xfrm>
            <a:off x="6588224" y="0"/>
            <a:ext cx="1628623" cy="1410904"/>
          </a:xfrm>
          <a:prstGeom prst="rect">
            <a:avLst/>
          </a:prstGeom>
          <a:noFill/>
          <a:ln w="9525">
            <a:noFill/>
            <a:miter lim="800000"/>
            <a:headEnd/>
            <a:tailEnd/>
          </a:ln>
        </p:spPr>
      </p:pic>
      <p:pic>
        <p:nvPicPr>
          <p:cNvPr id="28674" name="Picture 2"/>
          <p:cNvPicPr>
            <a:picLocks noChangeAspect="1" noChangeArrowheads="1"/>
          </p:cNvPicPr>
          <p:nvPr/>
        </p:nvPicPr>
        <p:blipFill>
          <a:blip r:embed="rId4" cstate="print"/>
          <a:srcRect l="4314"/>
          <a:stretch>
            <a:fillRect/>
          </a:stretch>
        </p:blipFill>
        <p:spPr bwMode="auto">
          <a:xfrm>
            <a:off x="467544" y="0"/>
            <a:ext cx="1728192" cy="1295415"/>
          </a:xfrm>
          <a:prstGeom prst="ellipse">
            <a:avLst/>
          </a:prstGeom>
          <a:ln>
            <a:noFill/>
          </a:ln>
          <a:effectLst>
            <a:softEdge rad="112500"/>
          </a:effectLst>
        </p:spPr>
      </p:pic>
      <p:sp>
        <p:nvSpPr>
          <p:cNvPr id="12" name="Rectangle 11"/>
          <p:cNvSpPr>
            <a:spLocks noChangeArrowheads="1"/>
          </p:cNvSpPr>
          <p:nvPr/>
        </p:nvSpPr>
        <p:spPr bwMode="auto">
          <a:xfrm>
            <a:off x="0" y="2204864"/>
            <a:ext cx="9144000" cy="2246769"/>
          </a:xfrm>
          <a:prstGeom prst="rect">
            <a:avLst/>
          </a:prstGeom>
          <a:noFill/>
          <a:ln w="9525">
            <a:noFill/>
            <a:miter lim="800000"/>
            <a:headEnd/>
            <a:tailEnd/>
          </a:ln>
        </p:spPr>
        <p:txBody>
          <a:bodyPr>
            <a:spAutoFit/>
          </a:bodyPr>
          <a:lstStyle/>
          <a:p>
            <a:pPr>
              <a:buFont typeface="Wingdings" pitchFamily="2" charset="2"/>
              <a:buChar char="§"/>
            </a:pPr>
            <a:r>
              <a:rPr lang="lv-LV" sz="2800" dirty="0" smtClean="0"/>
              <a:t>Lielākā enerģija līdz Jēzum ir bijusi ATRIEBĪBA,                     bet pēc Jēzus lielākā enerģija ir PIEDOŠANA.</a:t>
            </a:r>
          </a:p>
          <a:p>
            <a:pPr>
              <a:buFont typeface="Wingdings" pitchFamily="2" charset="2"/>
              <a:buChar char="§"/>
            </a:pPr>
            <a:r>
              <a:rPr lang="lv-LV" sz="2800" i="1" dirty="0" smtClean="0"/>
              <a:t>Mīlēt ienaidniekus </a:t>
            </a:r>
            <a:r>
              <a:rPr lang="lv-LV" sz="2800" dirty="0" smtClean="0"/>
              <a:t>– </a:t>
            </a:r>
            <a:r>
              <a:rPr lang="lv-LV" sz="2800" b="1" dirty="0" smtClean="0"/>
              <a:t>Jēzus ideja</a:t>
            </a:r>
            <a:r>
              <a:rPr lang="lv-LV" sz="2800" dirty="0" smtClean="0"/>
              <a:t>. Tas </a:t>
            </a:r>
            <a:r>
              <a:rPr lang="lv-LV" sz="2800" b="1" dirty="0" smtClean="0"/>
              <a:t>nav dabiski</a:t>
            </a:r>
            <a:r>
              <a:rPr lang="lv-LV" sz="2800" dirty="0" smtClean="0"/>
              <a:t>. </a:t>
            </a:r>
          </a:p>
          <a:p>
            <a:pPr>
              <a:buFont typeface="Wingdings" pitchFamily="2" charset="2"/>
              <a:buChar char="§"/>
            </a:pPr>
            <a:r>
              <a:rPr lang="lv-LV" sz="2800" dirty="0" smtClean="0"/>
              <a:t>Dabiski ir </a:t>
            </a:r>
            <a:r>
              <a:rPr lang="lv-LV" sz="2800" b="1" dirty="0" smtClean="0"/>
              <a:t>palīdzēt draugiem </a:t>
            </a:r>
            <a:r>
              <a:rPr lang="lv-LV" sz="2800" dirty="0" smtClean="0"/>
              <a:t>un </a:t>
            </a:r>
            <a:r>
              <a:rPr lang="lv-LV" sz="2800" b="1" dirty="0" smtClean="0"/>
              <a:t>kaitēt ienaidniekiem</a:t>
            </a:r>
            <a:r>
              <a:rPr lang="lv-LV" sz="2800" dirty="0" smtClean="0"/>
              <a:t>.</a:t>
            </a:r>
          </a:p>
          <a:p>
            <a:pPr>
              <a:buFont typeface="Wingdings" pitchFamily="2" charset="2"/>
              <a:buChar char="§"/>
            </a:pPr>
            <a:r>
              <a:rPr lang="lv-LV" sz="2800" i="1" dirty="0" smtClean="0"/>
              <a:t>Tēvs piedod viņiem, jo viņi nezina, ko viņi dara</a:t>
            </a:r>
            <a:r>
              <a:rPr lang="lv-LV" sz="2400" dirty="0" smtClean="0"/>
              <a:t>(Lk.23:34)</a:t>
            </a:r>
            <a:r>
              <a:rPr lang="lv-LV" sz="2800" b="1" dirty="0" smtClean="0"/>
              <a:t> </a:t>
            </a:r>
            <a:endParaRPr lang="lv-LV" sz="2800" dirty="0"/>
          </a:p>
        </p:txBody>
      </p:sp>
      <p:pic>
        <p:nvPicPr>
          <p:cNvPr id="11" name="Picture 10" descr="http://are-you-for-real.com/wp-content/uploads/2011/10/jesus-forskaen-cross.jpg"/>
          <p:cNvPicPr>
            <a:picLocks noChangeAspect="1" noChangeArrowheads="1"/>
          </p:cNvPicPr>
          <p:nvPr/>
        </p:nvPicPr>
        <p:blipFill>
          <a:blip r:embed="rId5" cstate="print"/>
          <a:srcRect/>
          <a:stretch>
            <a:fillRect/>
          </a:stretch>
        </p:blipFill>
        <p:spPr bwMode="auto">
          <a:xfrm>
            <a:off x="4499992" y="4430778"/>
            <a:ext cx="3816424" cy="24272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0178" name="Picture 2" descr="Conan the Barbarian (1982) - IMDb"/>
          <p:cNvPicPr>
            <a:picLocks noChangeAspect="1" noChangeArrowheads="1"/>
          </p:cNvPicPr>
          <p:nvPr/>
        </p:nvPicPr>
        <p:blipFill>
          <a:blip r:embed="rId6" cstate="print"/>
          <a:srcRect/>
          <a:stretch>
            <a:fillRect/>
          </a:stretch>
        </p:blipFill>
        <p:spPr bwMode="auto">
          <a:xfrm>
            <a:off x="827584" y="4437112"/>
            <a:ext cx="2664296" cy="24208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ox(in)">
                                      <p:cBhvr>
                                        <p:cTn id="7" dur="500"/>
                                        <p:tgtEl>
                                          <p:spTgt spid="5122"/>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additive="base">
                                        <p:cTn id="1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50178"/>
                                        </p:tgtEl>
                                        <p:attrNameLst>
                                          <p:attrName>style.visibility</p:attrName>
                                        </p:attrNameLst>
                                      </p:cBhvr>
                                      <p:to>
                                        <p:strVal val="visible"/>
                                      </p:to>
                                    </p:set>
                                    <p:animEffect transition="in" filter="fade">
                                      <p:cBhvr>
                                        <p:cTn id="22" dur="2000"/>
                                        <p:tgtEl>
                                          <p:spTgt spid="50178"/>
                                        </p:tgtEl>
                                      </p:cBhvr>
                                    </p:animEffect>
                                  </p:childTnLst>
                                </p:cTn>
                              </p:par>
                            </p:childTnLst>
                          </p:cTn>
                        </p:par>
                        <p:par>
                          <p:cTn id="23" fill="hold">
                            <p:stCondLst>
                              <p:cond delay="2500"/>
                            </p:stCondLst>
                            <p:childTnLst>
                              <p:par>
                                <p:cTn id="24" presetID="2" presetClass="entr" presetSubtype="4" fill="hold" nodeType="after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 calcmode="lin" valueType="num">
                                      <p:cBhvr additive="base">
                                        <p:cTn id="26"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txEl>
                                              <p:pRg st="0" end="0"/>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 calcmode="lin" valueType="num">
                                      <p:cBhvr additive="base">
                                        <p:cTn id="30"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1" end="1"/>
                                            </p:txEl>
                                          </p:spTgt>
                                        </p:tgtEl>
                                        <p:attrNameLst>
                                          <p:attrName>ppt_y</p:attrName>
                                        </p:attrNameLst>
                                      </p:cBhvr>
                                      <p:tavLst>
                                        <p:tav tm="0">
                                          <p:val>
                                            <p:strVal val="1+#ppt_h/2"/>
                                          </p:val>
                                        </p:tav>
                                        <p:tav tm="100000">
                                          <p:val>
                                            <p:strVal val="#ppt_y"/>
                                          </p:val>
                                        </p:tav>
                                      </p:tavLst>
                                    </p:anim>
                                  </p:childTnLst>
                                </p:cTn>
                              </p:par>
                              <p:par>
                                <p:cTn id="32" presetID="10"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2000"/>
                                        <p:tgtEl>
                                          <p:spTgt spid="11"/>
                                        </p:tgtEl>
                                      </p:cBhvr>
                                    </p:animEffect>
                                  </p:childTnLst>
                                </p:cTn>
                              </p:par>
                            </p:childTnLst>
                          </p:cTn>
                        </p:par>
                        <p:par>
                          <p:cTn id="35" fill="hold">
                            <p:stCondLst>
                              <p:cond delay="4500"/>
                            </p:stCondLst>
                            <p:childTnLst>
                              <p:par>
                                <p:cTn id="36" presetID="2" presetClass="entr" presetSubtype="4" fill="hold" nodeType="afterEffect">
                                  <p:stCondLst>
                                    <p:cond delay="0"/>
                                  </p:stCondLst>
                                  <p:childTnLst>
                                    <p:set>
                                      <p:cBhvr>
                                        <p:cTn id="37" dur="1" fill="hold">
                                          <p:stCondLst>
                                            <p:cond delay="0"/>
                                          </p:stCondLst>
                                        </p:cTn>
                                        <p:tgtEl>
                                          <p:spTgt spid="12">
                                            <p:txEl>
                                              <p:pRg st="0" end="0"/>
                                            </p:txEl>
                                          </p:spTgt>
                                        </p:tgtEl>
                                        <p:attrNameLst>
                                          <p:attrName>style.visibility</p:attrName>
                                        </p:attrNameLst>
                                      </p:cBhvr>
                                      <p:to>
                                        <p:strVal val="visible"/>
                                      </p:to>
                                    </p:set>
                                    <p:anim calcmode="lin" valueType="num">
                                      <p:cBhvr additive="base">
                                        <p:cTn id="3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par>
                          <p:cTn id="40" fill="hold">
                            <p:stCondLst>
                              <p:cond delay="5000"/>
                            </p:stCondLst>
                            <p:childTnLst>
                              <p:par>
                                <p:cTn id="41" presetID="2" presetClass="entr" presetSubtype="4" fill="hold" nodeType="afterEffect">
                                  <p:stCondLst>
                                    <p:cond delay="0"/>
                                  </p:stCondLst>
                                  <p:childTnLst>
                                    <p:set>
                                      <p:cBhvr>
                                        <p:cTn id="42" dur="1" fill="hold">
                                          <p:stCondLst>
                                            <p:cond delay="0"/>
                                          </p:stCondLst>
                                        </p:cTn>
                                        <p:tgtEl>
                                          <p:spTgt spid="12">
                                            <p:txEl>
                                              <p:pRg st="1" end="1"/>
                                            </p:txEl>
                                          </p:spTgt>
                                        </p:tgtEl>
                                        <p:attrNameLst>
                                          <p:attrName>style.visibility</p:attrName>
                                        </p:attrNameLst>
                                      </p:cBhvr>
                                      <p:to>
                                        <p:strVal val="visible"/>
                                      </p:to>
                                    </p:set>
                                    <p:anim calcmode="lin" valueType="num">
                                      <p:cBhvr additive="base">
                                        <p:cTn id="4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par>
                          <p:cTn id="45" fill="hold">
                            <p:stCondLst>
                              <p:cond delay="5500"/>
                            </p:stCondLst>
                            <p:childTnLst>
                              <p:par>
                                <p:cTn id="46" presetID="2" presetClass="entr" presetSubtype="4" fill="hold" nodeType="afterEffect">
                                  <p:stCondLst>
                                    <p:cond delay="0"/>
                                  </p:stCondLst>
                                  <p:childTnLst>
                                    <p:set>
                                      <p:cBhvr>
                                        <p:cTn id="47" dur="1" fill="hold">
                                          <p:stCondLst>
                                            <p:cond delay="0"/>
                                          </p:stCondLst>
                                        </p:cTn>
                                        <p:tgtEl>
                                          <p:spTgt spid="12">
                                            <p:txEl>
                                              <p:pRg st="2" end="2"/>
                                            </p:txEl>
                                          </p:spTgt>
                                        </p:tgtEl>
                                        <p:attrNameLst>
                                          <p:attrName>style.visibility</p:attrName>
                                        </p:attrNameLst>
                                      </p:cBhvr>
                                      <p:to>
                                        <p:strVal val="visible"/>
                                      </p:to>
                                    </p:set>
                                    <p:anim calcmode="lin" valueType="num">
                                      <p:cBhvr additive="base">
                                        <p:cTn id="4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par>
                          <p:cTn id="50" fill="hold">
                            <p:stCondLst>
                              <p:cond delay="6000"/>
                            </p:stCondLst>
                            <p:childTnLst>
                              <p:par>
                                <p:cTn id="51" presetID="2" presetClass="entr" presetSubtype="4" fill="hold" nodeType="afterEffect">
                                  <p:stCondLst>
                                    <p:cond delay="0"/>
                                  </p:stCondLst>
                                  <p:childTnLst>
                                    <p:set>
                                      <p:cBhvr>
                                        <p:cTn id="52" dur="1" fill="hold">
                                          <p:stCondLst>
                                            <p:cond delay="0"/>
                                          </p:stCondLst>
                                        </p:cTn>
                                        <p:tgtEl>
                                          <p:spTgt spid="12">
                                            <p:txEl>
                                              <p:pRg st="3" end="3"/>
                                            </p:txEl>
                                          </p:spTgt>
                                        </p:tgtEl>
                                        <p:attrNameLst>
                                          <p:attrName>style.visibility</p:attrName>
                                        </p:attrNameLst>
                                      </p:cBhvr>
                                      <p:to>
                                        <p:strVal val="visible"/>
                                      </p:to>
                                    </p:set>
                                    <p:anim calcmode="lin" valueType="num">
                                      <p:cBhvr additive="base">
                                        <p:cTn id="53"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323528" y="260648"/>
            <a:ext cx="8229600" cy="811213"/>
          </a:xfrm>
        </p:spPr>
        <p:txBody>
          <a:bodyPr/>
          <a:lstStyle/>
          <a:p>
            <a:pPr eaLnBrk="1" hangingPunct="1"/>
            <a:r>
              <a:rPr lang="lv-LV" sz="4000" b="1" dirty="0" smtClean="0">
                <a:solidFill>
                  <a:schemeClr val="tx1"/>
                </a:solidFill>
              </a:rPr>
              <a:t>Jēzus = attiecības</a:t>
            </a:r>
          </a:p>
        </p:txBody>
      </p:sp>
      <p:sp>
        <p:nvSpPr>
          <p:cNvPr id="37891" name="Slide Number Placeholder 13"/>
          <p:cNvSpPr>
            <a:spLocks noGrp="1"/>
          </p:cNvSpPr>
          <p:nvPr>
            <p:ph type="sldNum" sz="quarter" idx="12"/>
          </p:nvPr>
        </p:nvSpPr>
        <p:spPr>
          <a:noFill/>
        </p:spPr>
        <p:txBody>
          <a:bodyPr/>
          <a:lstStyle/>
          <a:p>
            <a:fld id="{E411A490-63E0-449B-87A1-CDFACF8C9DD9}" type="slidenum">
              <a:rPr lang="lv-LV" smtClean="0"/>
              <a:pPr/>
              <a:t>14</a:t>
            </a:fld>
            <a:endParaRPr lang="lv-LV" smtClean="0"/>
          </a:p>
        </p:txBody>
      </p:sp>
      <p:sp>
        <p:nvSpPr>
          <p:cNvPr id="6" name="Rectangle 3"/>
          <p:cNvSpPr txBox="1">
            <a:spLocks noChangeArrowheads="1"/>
          </p:cNvSpPr>
          <p:nvPr/>
        </p:nvSpPr>
        <p:spPr bwMode="auto">
          <a:xfrm>
            <a:off x="0" y="1340768"/>
            <a:ext cx="4067944" cy="3095625"/>
          </a:xfrm>
          <a:prstGeom prst="rect">
            <a:avLst/>
          </a:prstGeom>
          <a:noFill/>
          <a:ln w="9525">
            <a:noFill/>
            <a:miter lim="800000"/>
            <a:headEnd/>
            <a:tailEnd/>
          </a:ln>
        </p:spPr>
        <p:txBody>
          <a:bodyPr/>
          <a:lstStyle/>
          <a:p>
            <a:pPr marL="342900" indent="-342900" algn="ctr">
              <a:lnSpc>
                <a:spcPct val="80000"/>
              </a:lnSpc>
              <a:spcBef>
                <a:spcPct val="20000"/>
              </a:spcBef>
              <a:defRPr/>
            </a:pPr>
            <a:r>
              <a:rPr lang="lv-LV" sz="2700" kern="0" dirty="0" smtClean="0">
                <a:latin typeface="+mn-lt"/>
              </a:rPr>
              <a:t>Citās </a:t>
            </a:r>
            <a:r>
              <a:rPr lang="lv-LV" sz="2700" kern="0" dirty="0">
                <a:latin typeface="+mn-lt"/>
              </a:rPr>
              <a:t>reliģijas</a:t>
            </a:r>
          </a:p>
          <a:p>
            <a:pPr marL="342900" indent="-342900" algn="ctr">
              <a:lnSpc>
                <a:spcPct val="80000"/>
              </a:lnSpc>
              <a:spcBef>
                <a:spcPct val="20000"/>
              </a:spcBef>
              <a:defRPr/>
            </a:pPr>
            <a:r>
              <a:rPr lang="lv-LV" sz="3200" b="1" kern="0" dirty="0" smtClean="0"/>
              <a:t>Savs labums</a:t>
            </a:r>
          </a:p>
          <a:p>
            <a:pPr marL="342900" indent="-342900" algn="ctr">
              <a:lnSpc>
                <a:spcPct val="80000"/>
              </a:lnSpc>
              <a:spcBef>
                <a:spcPct val="20000"/>
              </a:spcBef>
              <a:defRPr/>
            </a:pPr>
            <a:r>
              <a:rPr lang="lv-LV" sz="3200" b="1" kern="0" dirty="0" smtClean="0"/>
              <a:t>Darījums</a:t>
            </a:r>
          </a:p>
          <a:p>
            <a:pPr marL="342900" indent="-342900" algn="ctr">
              <a:lnSpc>
                <a:spcPct val="80000"/>
              </a:lnSpc>
              <a:spcBef>
                <a:spcPct val="20000"/>
              </a:spcBef>
              <a:defRPr/>
            </a:pPr>
            <a:endParaRPr lang="lv-LV" sz="3200" b="1" kern="0" dirty="0" smtClean="0"/>
          </a:p>
          <a:p>
            <a:pPr marL="342900" indent="-342900" algn="ctr">
              <a:lnSpc>
                <a:spcPct val="80000"/>
              </a:lnSpc>
              <a:spcBef>
                <a:spcPct val="20000"/>
              </a:spcBef>
              <a:defRPr/>
            </a:pPr>
            <a:endParaRPr lang="lv-LV" sz="2700" b="1" kern="0" dirty="0" smtClean="0">
              <a:latin typeface="+mn-lt"/>
            </a:endParaRPr>
          </a:p>
          <a:p>
            <a:pPr marL="342900" indent="-342900">
              <a:lnSpc>
                <a:spcPct val="80000"/>
              </a:lnSpc>
              <a:spcBef>
                <a:spcPct val="20000"/>
              </a:spcBef>
              <a:buFont typeface="Wingdings" pitchFamily="2" charset="2"/>
              <a:buChar char="§"/>
              <a:defRPr/>
            </a:pPr>
            <a:endParaRPr lang="lv-LV" sz="2700" kern="0" dirty="0">
              <a:latin typeface="+mn-lt"/>
            </a:endParaRPr>
          </a:p>
        </p:txBody>
      </p:sp>
      <p:sp>
        <p:nvSpPr>
          <p:cNvPr id="7" name="Rectangle 3"/>
          <p:cNvSpPr txBox="1">
            <a:spLocks noChangeArrowheads="1"/>
          </p:cNvSpPr>
          <p:nvPr/>
        </p:nvSpPr>
        <p:spPr bwMode="auto">
          <a:xfrm>
            <a:off x="4283968" y="1413495"/>
            <a:ext cx="5148263" cy="3095625"/>
          </a:xfrm>
          <a:prstGeom prst="rect">
            <a:avLst/>
          </a:prstGeom>
          <a:noFill/>
          <a:ln w="9525">
            <a:noFill/>
            <a:miter lim="800000"/>
            <a:headEnd/>
            <a:tailEnd/>
          </a:ln>
        </p:spPr>
        <p:txBody>
          <a:bodyPr/>
          <a:lstStyle/>
          <a:p>
            <a:pPr marL="342900" indent="-342900" algn="ctr">
              <a:lnSpc>
                <a:spcPct val="80000"/>
              </a:lnSpc>
              <a:spcBef>
                <a:spcPct val="20000"/>
              </a:spcBef>
              <a:defRPr/>
            </a:pPr>
            <a:r>
              <a:rPr lang="lv-LV" sz="2700" kern="0" dirty="0">
                <a:latin typeface="+mn-lt"/>
              </a:rPr>
              <a:t>Tikai Kristietība</a:t>
            </a:r>
          </a:p>
          <a:p>
            <a:pPr marL="342900" indent="-342900" algn="ctr">
              <a:lnSpc>
                <a:spcPct val="80000"/>
              </a:lnSpc>
              <a:spcBef>
                <a:spcPct val="20000"/>
              </a:spcBef>
              <a:defRPr/>
            </a:pPr>
            <a:r>
              <a:rPr lang="lv-LV" sz="3200" b="1" kern="0" dirty="0" smtClean="0"/>
              <a:t>Tuvākā mīlestība</a:t>
            </a:r>
          </a:p>
          <a:p>
            <a:pPr marL="342900" indent="-342900" algn="ctr">
              <a:lnSpc>
                <a:spcPct val="80000"/>
              </a:lnSpc>
              <a:spcBef>
                <a:spcPct val="20000"/>
              </a:spcBef>
              <a:defRPr/>
            </a:pPr>
            <a:r>
              <a:rPr lang="lv-LV" sz="3200" b="1" kern="0" dirty="0" smtClean="0"/>
              <a:t>Attiecības</a:t>
            </a:r>
            <a:endParaRPr lang="lv-LV" sz="3200" b="1" kern="0" dirty="0" smtClean="0">
              <a:latin typeface="+mn-lt"/>
            </a:endParaRPr>
          </a:p>
          <a:p>
            <a:pPr marL="342900" indent="-342900" algn="ctr">
              <a:lnSpc>
                <a:spcPct val="80000"/>
              </a:lnSpc>
              <a:spcBef>
                <a:spcPct val="20000"/>
              </a:spcBef>
              <a:defRPr/>
            </a:pPr>
            <a:endParaRPr lang="lv-LV" sz="2700" b="1" kern="0" dirty="0" smtClean="0">
              <a:latin typeface="+mn-lt"/>
            </a:endParaRPr>
          </a:p>
          <a:p>
            <a:pPr marL="342900" indent="-342900">
              <a:lnSpc>
                <a:spcPct val="80000"/>
              </a:lnSpc>
              <a:spcBef>
                <a:spcPct val="20000"/>
              </a:spcBef>
              <a:buFont typeface="Wingdings" pitchFamily="2" charset="2"/>
              <a:buChar char="§"/>
              <a:defRPr/>
            </a:pPr>
            <a:endParaRPr lang="lv-LV" sz="2700" kern="0" dirty="0">
              <a:latin typeface="+mn-lt"/>
            </a:endParaRPr>
          </a:p>
        </p:txBody>
      </p:sp>
      <p:pic>
        <p:nvPicPr>
          <p:cNvPr id="10" name="Picture 4" descr="BIBLE016"/>
          <p:cNvPicPr>
            <a:picLocks noChangeAspect="1" noChangeArrowheads="1"/>
          </p:cNvPicPr>
          <p:nvPr/>
        </p:nvPicPr>
        <p:blipFill>
          <a:blip r:embed="rId3" cstate="print"/>
          <a:srcRect/>
          <a:stretch>
            <a:fillRect/>
          </a:stretch>
        </p:blipFill>
        <p:spPr bwMode="auto">
          <a:xfrm>
            <a:off x="6327753" y="0"/>
            <a:ext cx="1628623" cy="1410904"/>
          </a:xfrm>
          <a:prstGeom prst="rect">
            <a:avLst/>
          </a:prstGeom>
          <a:noFill/>
          <a:ln w="9525">
            <a:noFill/>
            <a:miter lim="800000"/>
            <a:headEnd/>
            <a:tailEnd/>
          </a:ln>
        </p:spPr>
      </p:pic>
      <p:pic>
        <p:nvPicPr>
          <p:cNvPr id="28674" name="Picture 2"/>
          <p:cNvPicPr>
            <a:picLocks noChangeAspect="1" noChangeArrowheads="1"/>
          </p:cNvPicPr>
          <p:nvPr/>
        </p:nvPicPr>
        <p:blipFill>
          <a:blip r:embed="rId4" cstate="print"/>
          <a:srcRect l="4314"/>
          <a:stretch>
            <a:fillRect/>
          </a:stretch>
        </p:blipFill>
        <p:spPr bwMode="auto">
          <a:xfrm>
            <a:off x="683568" y="-17949"/>
            <a:ext cx="1728192" cy="1295415"/>
          </a:xfrm>
          <a:prstGeom prst="ellipse">
            <a:avLst/>
          </a:prstGeom>
          <a:ln>
            <a:noFill/>
          </a:ln>
          <a:effectLst>
            <a:softEdge rad="112500"/>
          </a:effectLst>
        </p:spPr>
      </p:pic>
      <p:sp>
        <p:nvSpPr>
          <p:cNvPr id="12" name="Rectangle 11"/>
          <p:cNvSpPr>
            <a:spLocks noChangeArrowheads="1"/>
          </p:cNvSpPr>
          <p:nvPr/>
        </p:nvSpPr>
        <p:spPr bwMode="auto">
          <a:xfrm>
            <a:off x="0" y="2852936"/>
            <a:ext cx="4139952" cy="1815882"/>
          </a:xfrm>
          <a:prstGeom prst="rect">
            <a:avLst/>
          </a:prstGeom>
          <a:noFill/>
          <a:ln w="9525">
            <a:noFill/>
            <a:miter lim="800000"/>
            <a:headEnd/>
            <a:tailEnd/>
          </a:ln>
        </p:spPr>
        <p:txBody>
          <a:bodyPr wrap="square">
            <a:spAutoFit/>
          </a:bodyPr>
          <a:lstStyle/>
          <a:p>
            <a:r>
              <a:rPr lang="lv-LV" sz="2800" dirty="0" smtClean="0"/>
              <a:t>“</a:t>
            </a:r>
            <a:r>
              <a:rPr lang="lv-LV" sz="2800" i="1" dirty="0" smtClean="0"/>
              <a:t>Es Tev, Tu Man</a:t>
            </a:r>
            <a:r>
              <a:rPr lang="lv-LV" sz="2800" dirty="0" smtClean="0"/>
              <a:t>”</a:t>
            </a:r>
          </a:p>
          <a:p>
            <a:r>
              <a:rPr lang="lv-LV" sz="2800" dirty="0" smtClean="0"/>
              <a:t>Es pielabinos dieviem, lai no viņiem iegūtu kādu labumu sev pašam.</a:t>
            </a:r>
            <a:endParaRPr lang="lv-LV" sz="2800" dirty="0"/>
          </a:p>
        </p:txBody>
      </p:sp>
      <p:sp>
        <p:nvSpPr>
          <p:cNvPr id="15" name="Satura vietturis 2"/>
          <p:cNvSpPr txBox="1">
            <a:spLocks/>
          </p:cNvSpPr>
          <p:nvPr/>
        </p:nvSpPr>
        <p:spPr>
          <a:xfrm>
            <a:off x="4499993" y="2708920"/>
            <a:ext cx="4644008" cy="2239962"/>
          </a:xfrm>
          <a:prstGeom prst="rect">
            <a:avLst/>
          </a:prstGeom>
        </p:spPr>
        <p:txBody>
          <a:bodyPr/>
          <a:lstStyle/>
          <a:p>
            <a:pPr lvl="0" algn="r" eaLnBrk="0" hangingPunct="0">
              <a:lnSpc>
                <a:spcPts val="2800"/>
              </a:lnSpc>
            </a:pPr>
            <a:r>
              <a:rPr lang="lv-LV" sz="2500" i="1" kern="0" dirty="0" smtClean="0">
                <a:latin typeface="+mn-lt"/>
              </a:rPr>
              <a:t>Tev būs Dievu, savu Kungu, mīlēt no visas savas sirds, ar visu savu dvēseli, ar visu savu spēku un ar visu savu prātu un savu tuvāko kā sevi pašu. </a:t>
            </a:r>
            <a:r>
              <a:rPr kumimoji="0" lang="lv-LV" sz="2500" b="0" i="0" u="none" strike="noStrike" kern="0" cap="none" spc="0" normalizeH="0" baseline="0" noProof="0" dirty="0" smtClean="0">
                <a:ln>
                  <a:noFill/>
                </a:ln>
                <a:solidFill>
                  <a:schemeClr val="tx1"/>
                </a:solidFill>
                <a:effectLst/>
                <a:uLnTx/>
                <a:uFillTx/>
                <a:latin typeface="+mn-lt"/>
                <a:ea typeface="+mn-ea"/>
                <a:cs typeface="+mn-cs"/>
              </a:rPr>
              <a:t>(Lk.10:27)</a:t>
            </a:r>
            <a:endParaRPr kumimoji="0" lang="en-US" sz="25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52226" name="Picture 2" descr="Inspire Yourself: Making a Deal With G-d?"/>
          <p:cNvPicPr>
            <a:picLocks noChangeAspect="1" noChangeArrowheads="1"/>
          </p:cNvPicPr>
          <p:nvPr/>
        </p:nvPicPr>
        <p:blipFill>
          <a:blip r:embed="rId5" cstate="print"/>
          <a:srcRect/>
          <a:stretch>
            <a:fillRect/>
          </a:stretch>
        </p:blipFill>
        <p:spPr bwMode="auto">
          <a:xfrm>
            <a:off x="0" y="4581128"/>
            <a:ext cx="4139952" cy="2276872"/>
          </a:xfrm>
          <a:prstGeom prst="ellipse">
            <a:avLst/>
          </a:prstGeom>
          <a:ln>
            <a:noFill/>
          </a:ln>
          <a:effectLst>
            <a:softEdge rad="112500"/>
          </a:effectLst>
        </p:spPr>
      </p:pic>
      <p:pic>
        <p:nvPicPr>
          <p:cNvPr id="52230" name="Picture 6" descr="Love God – Love People, All People – Words for the Heart"/>
          <p:cNvPicPr>
            <a:picLocks noChangeAspect="1" noChangeArrowheads="1"/>
          </p:cNvPicPr>
          <p:nvPr/>
        </p:nvPicPr>
        <p:blipFill>
          <a:blip r:embed="rId6" cstate="print"/>
          <a:srcRect/>
          <a:stretch>
            <a:fillRect/>
          </a:stretch>
        </p:blipFill>
        <p:spPr bwMode="auto">
          <a:xfrm>
            <a:off x="4499992" y="4808250"/>
            <a:ext cx="4644008" cy="2049750"/>
          </a:xfrm>
          <a:prstGeom prst="rect">
            <a:avLst/>
          </a:prstGeom>
          <a:ln>
            <a:noFill/>
          </a:ln>
          <a:effectLst>
            <a:softEdge rad="112500"/>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ox(in)">
                                      <p:cBhvr>
                                        <p:cTn id="7" dur="500"/>
                                        <p:tgtEl>
                                          <p:spTgt spid="5122"/>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additive="base">
                                        <p:cTn id="1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additive="base">
                                        <p:cTn id="2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 calcmode="lin" valueType="num">
                                      <p:cBhvr additive="base">
                                        <p:cTn id="26"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2">
                                            <p:txEl>
                                              <p:pRg st="1" end="1"/>
                                            </p:txEl>
                                          </p:spTgt>
                                        </p:tgtEl>
                                        <p:attrNameLst>
                                          <p:attrName>style.visibility</p:attrName>
                                        </p:attrNameLst>
                                      </p:cBhvr>
                                      <p:to>
                                        <p:strVal val="visible"/>
                                      </p:to>
                                    </p:set>
                                    <p:anim calcmode="lin" valueType="num">
                                      <p:cBhvr additive="base">
                                        <p:cTn id="30"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
                                            <p:txEl>
                                              <p:pRg st="1" end="1"/>
                                            </p:txEl>
                                          </p:spTgt>
                                        </p:tgtEl>
                                        <p:attrNameLst>
                                          <p:attrName>ppt_y</p:attrName>
                                        </p:attrNameLst>
                                      </p:cBhvr>
                                      <p:tavLst>
                                        <p:tav tm="0">
                                          <p:val>
                                            <p:strVal val="1+#ppt_h/2"/>
                                          </p:val>
                                        </p:tav>
                                        <p:tav tm="100000">
                                          <p:val>
                                            <p:strVal val="#ppt_y"/>
                                          </p:val>
                                        </p:tav>
                                      </p:tavLst>
                                    </p:anim>
                                  </p:childTnLst>
                                </p:cTn>
                              </p:par>
                              <p:par>
                                <p:cTn id="32" presetID="10" presetClass="entr" presetSubtype="0" fill="hold" nodeType="withEffect">
                                  <p:stCondLst>
                                    <p:cond delay="0"/>
                                  </p:stCondLst>
                                  <p:childTnLst>
                                    <p:set>
                                      <p:cBhvr>
                                        <p:cTn id="33" dur="1" fill="hold">
                                          <p:stCondLst>
                                            <p:cond delay="0"/>
                                          </p:stCondLst>
                                        </p:cTn>
                                        <p:tgtEl>
                                          <p:spTgt spid="52226"/>
                                        </p:tgtEl>
                                        <p:attrNameLst>
                                          <p:attrName>style.visibility</p:attrName>
                                        </p:attrNameLst>
                                      </p:cBhvr>
                                      <p:to>
                                        <p:strVal val="visible"/>
                                      </p:to>
                                    </p:set>
                                    <p:animEffect transition="in" filter="fade">
                                      <p:cBhvr>
                                        <p:cTn id="34" dur="2000"/>
                                        <p:tgtEl>
                                          <p:spTgt spid="52226"/>
                                        </p:tgtEl>
                                      </p:cBhvr>
                                    </p:animEffect>
                                  </p:childTnLst>
                                </p:cTn>
                              </p:par>
                            </p:childTnLst>
                          </p:cTn>
                        </p:par>
                        <p:par>
                          <p:cTn id="35" fill="hold">
                            <p:stCondLst>
                              <p:cond delay="2500"/>
                            </p:stCondLst>
                            <p:childTnLst>
                              <p:par>
                                <p:cTn id="36" presetID="2" presetClass="entr" presetSubtype="4" fill="hold" nodeType="after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 calcmode="lin" valueType="num">
                                      <p:cBhvr additive="base">
                                        <p:cTn id="3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7">
                                            <p:txEl>
                                              <p:pRg st="0" end="0"/>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7">
                                            <p:txEl>
                                              <p:pRg st="2" end="2"/>
                                            </p:txEl>
                                          </p:spTgt>
                                        </p:tgtEl>
                                        <p:attrNameLst>
                                          <p:attrName>style.visibility</p:attrName>
                                        </p:attrNameLst>
                                      </p:cBhvr>
                                      <p:to>
                                        <p:strVal val="visible"/>
                                      </p:to>
                                    </p:set>
                                    <p:anim calcmode="lin" valueType="num">
                                      <p:cBhvr additive="base">
                                        <p:cTn id="42"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7">
                                            <p:txEl>
                                              <p:pRg st="2" end="2"/>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7">
                                            <p:txEl>
                                              <p:pRg st="1" end="1"/>
                                            </p:txEl>
                                          </p:spTgt>
                                        </p:tgtEl>
                                        <p:attrNameLst>
                                          <p:attrName>style.visibility</p:attrName>
                                        </p:attrNameLst>
                                      </p:cBhvr>
                                      <p:to>
                                        <p:strVal val="visible"/>
                                      </p:to>
                                    </p:set>
                                    <p:anim calcmode="lin" valueType="num">
                                      <p:cBhvr additive="base">
                                        <p:cTn id="46"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7">
                                            <p:txEl>
                                              <p:pRg st="1" end="1"/>
                                            </p:txEl>
                                          </p:spTgt>
                                        </p:tgtEl>
                                        <p:attrNameLst>
                                          <p:attrName>ppt_y</p:attrName>
                                        </p:attrNameLst>
                                      </p:cBhvr>
                                      <p:tavLst>
                                        <p:tav tm="0">
                                          <p:val>
                                            <p:strVal val="1+#ppt_h/2"/>
                                          </p:val>
                                        </p:tav>
                                        <p:tav tm="100000">
                                          <p:val>
                                            <p:strVal val="#ppt_y"/>
                                          </p:val>
                                        </p:tav>
                                      </p:tavLst>
                                    </p:anim>
                                  </p:childTnLst>
                                </p:cTn>
                              </p:par>
                              <p:par>
                                <p:cTn id="48" presetID="10" presetClass="entr" presetSubtype="0" fill="hold" nodeType="withEffect">
                                  <p:stCondLst>
                                    <p:cond delay="0"/>
                                  </p:stCondLst>
                                  <p:childTnLst>
                                    <p:set>
                                      <p:cBhvr>
                                        <p:cTn id="49" dur="1" fill="hold">
                                          <p:stCondLst>
                                            <p:cond delay="0"/>
                                          </p:stCondLst>
                                        </p:cTn>
                                        <p:tgtEl>
                                          <p:spTgt spid="52230"/>
                                        </p:tgtEl>
                                        <p:attrNameLst>
                                          <p:attrName>style.visibility</p:attrName>
                                        </p:attrNameLst>
                                      </p:cBhvr>
                                      <p:to>
                                        <p:strVal val="visible"/>
                                      </p:to>
                                    </p:set>
                                    <p:animEffect transition="in" filter="fade">
                                      <p:cBhvr>
                                        <p:cTn id="50" dur="2000"/>
                                        <p:tgtEl>
                                          <p:spTgt spid="52230"/>
                                        </p:tgtEl>
                                      </p:cBhvr>
                                    </p:animEffect>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5">
                                            <p:txEl>
                                              <p:pRg st="0" end="0"/>
                                            </p:txEl>
                                          </p:spTgt>
                                        </p:tgtEl>
                                        <p:attrNameLst>
                                          <p:attrName>style.visibility</p:attrName>
                                        </p:attrNameLst>
                                      </p:cBhvr>
                                      <p:to>
                                        <p:strVal val="visible"/>
                                      </p:to>
                                    </p:set>
                                    <p:anim calcmode="lin" valueType="num">
                                      <p:cBhvr additive="base">
                                        <p:cTn id="54"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15" grpId="0" build="p" autoUpdateAnimBg="0"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0" y="-71438"/>
            <a:ext cx="9144000" cy="692151"/>
          </a:xfrm>
        </p:spPr>
        <p:txBody>
          <a:bodyPr/>
          <a:lstStyle/>
          <a:p>
            <a:pPr eaLnBrk="1" hangingPunct="1"/>
            <a:r>
              <a:rPr lang="lv-LV" sz="3800" b="1" smtClean="0">
                <a:solidFill>
                  <a:schemeClr val="tx1"/>
                </a:solidFill>
              </a:rPr>
              <a:t>Līdzcietība pret vecajiem un slimajiem</a:t>
            </a:r>
          </a:p>
        </p:txBody>
      </p:sp>
      <p:sp>
        <p:nvSpPr>
          <p:cNvPr id="6" name="Rectangle 5"/>
          <p:cNvSpPr>
            <a:spLocks noChangeArrowheads="1"/>
          </p:cNvSpPr>
          <p:nvPr/>
        </p:nvSpPr>
        <p:spPr bwMode="auto">
          <a:xfrm>
            <a:off x="0" y="476250"/>
            <a:ext cx="9144000" cy="3539430"/>
          </a:xfrm>
          <a:prstGeom prst="rect">
            <a:avLst/>
          </a:prstGeom>
          <a:noFill/>
          <a:ln w="9525">
            <a:noFill/>
            <a:miter lim="800000"/>
            <a:headEnd/>
            <a:tailEnd/>
          </a:ln>
        </p:spPr>
        <p:txBody>
          <a:bodyPr>
            <a:spAutoFit/>
          </a:bodyPr>
          <a:lstStyle/>
          <a:p>
            <a:pPr>
              <a:buFont typeface="Wingdings" pitchFamily="2" charset="2"/>
              <a:buChar char="§"/>
            </a:pPr>
            <a:r>
              <a:rPr lang="lv-LV" sz="2800" b="1" dirty="0"/>
              <a:t>Veco ļaužu pansionāti </a:t>
            </a:r>
            <a:r>
              <a:rPr lang="lv-LV" sz="2800" dirty="0" smtClean="0"/>
              <a:t>aizsākās</a:t>
            </a:r>
            <a:r>
              <a:rPr lang="lv-LV" sz="2800" dirty="0"/>
              <a:t>, jo Jēzus reiz teica Jānim, </a:t>
            </a:r>
            <a:r>
              <a:rPr lang="lv-LV" sz="2800" i="1" dirty="0"/>
              <a:t>lai rūpējas par Viņa māti (Jņ.19:26)</a:t>
            </a:r>
            <a:r>
              <a:rPr lang="lv-LV" sz="2800" dirty="0"/>
              <a:t>.</a:t>
            </a:r>
          </a:p>
          <a:p>
            <a:pPr>
              <a:buFont typeface="Wingdings" pitchFamily="2" charset="2"/>
              <a:buChar char="§"/>
            </a:pPr>
            <a:r>
              <a:rPr lang="lv-LV" sz="2800" b="1" dirty="0" smtClean="0"/>
              <a:t>Slimnīcu</a:t>
            </a:r>
            <a:r>
              <a:rPr lang="lv-LV" sz="2800" dirty="0" smtClean="0"/>
              <a:t> </a:t>
            </a:r>
            <a:r>
              <a:rPr lang="lv-LV" sz="2800" b="1" dirty="0"/>
              <a:t>aizsākšanās</a:t>
            </a:r>
            <a:r>
              <a:rPr lang="lv-LV" sz="2800" dirty="0"/>
              <a:t>: </a:t>
            </a:r>
            <a:r>
              <a:rPr lang="lv-LV" sz="2800" i="1" dirty="0"/>
              <a:t>Ne veselajiem vajag ārsta, bet slimajiem (Mt.9:12)</a:t>
            </a:r>
            <a:r>
              <a:rPr lang="lv-LV" sz="2800" dirty="0"/>
              <a:t>. </a:t>
            </a:r>
          </a:p>
          <a:p>
            <a:pPr>
              <a:buFont typeface="Wingdings" pitchFamily="2" charset="2"/>
              <a:buChar char="§"/>
            </a:pPr>
            <a:r>
              <a:rPr lang="lv-LV" sz="2800" dirty="0"/>
              <a:t>1</a:t>
            </a:r>
            <a:r>
              <a:rPr lang="lv-LV" sz="2800" b="1" dirty="0"/>
              <a:t>. Slimnīcu </a:t>
            </a:r>
            <a:r>
              <a:rPr lang="lv-LV" sz="2800" dirty="0"/>
              <a:t>nodibināja Sv. </a:t>
            </a:r>
            <a:r>
              <a:rPr lang="lv-LV" sz="2800" b="1" dirty="0"/>
              <a:t>Benedikts</a:t>
            </a:r>
            <a:r>
              <a:rPr lang="lv-LV" sz="2800" dirty="0"/>
              <a:t> </a:t>
            </a:r>
            <a:r>
              <a:rPr lang="lv-LV" sz="2800" b="1" dirty="0"/>
              <a:t>6.gs.</a:t>
            </a:r>
            <a:r>
              <a:rPr lang="lv-LV" sz="2800" dirty="0"/>
              <a:t> Un tur ir </a:t>
            </a:r>
            <a:r>
              <a:rPr lang="lv-LV" sz="2800" b="1" dirty="0"/>
              <a:t>sarkanais krusts </a:t>
            </a:r>
            <a:r>
              <a:rPr lang="lv-LV" sz="2800" dirty="0"/>
              <a:t>uz </a:t>
            </a:r>
            <a:r>
              <a:rPr lang="lv-LV" sz="2800" b="1" dirty="0"/>
              <a:t>slimnīcu</a:t>
            </a:r>
            <a:r>
              <a:rPr lang="lv-LV" sz="2800" dirty="0"/>
              <a:t> pirmās </a:t>
            </a:r>
            <a:r>
              <a:rPr lang="lv-LV" sz="2800" b="1" dirty="0"/>
              <a:t>simbolikas</a:t>
            </a:r>
            <a:r>
              <a:rPr lang="lv-LV" sz="2800" dirty="0"/>
              <a:t>.</a:t>
            </a:r>
          </a:p>
          <a:p>
            <a:pPr>
              <a:buFont typeface="Wingdings" pitchFamily="2" charset="2"/>
              <a:buChar char="§"/>
            </a:pPr>
            <a:r>
              <a:rPr lang="lv-LV" sz="2800" b="1" dirty="0"/>
              <a:t>Vergu atbrīvošana</a:t>
            </a:r>
            <a:r>
              <a:rPr lang="lv-LV" sz="2800" dirty="0"/>
              <a:t>, </a:t>
            </a:r>
            <a:r>
              <a:rPr lang="lv-LV" sz="2800" b="1" dirty="0"/>
              <a:t>sieviešu </a:t>
            </a:r>
            <a:r>
              <a:rPr lang="lv-LV" sz="2800" b="1" dirty="0" smtClean="0"/>
              <a:t>līdztiesības, bāreņu nami, pensijas, pabalsti</a:t>
            </a:r>
            <a:endParaRPr lang="lv-LV" sz="2800" b="1" dirty="0"/>
          </a:p>
        </p:txBody>
      </p:sp>
      <p:sp>
        <p:nvSpPr>
          <p:cNvPr id="11268" name="Slide Number Placeholder 6"/>
          <p:cNvSpPr>
            <a:spLocks noGrp="1"/>
          </p:cNvSpPr>
          <p:nvPr>
            <p:ph type="sldNum" sz="quarter" idx="12"/>
          </p:nvPr>
        </p:nvSpPr>
        <p:spPr>
          <a:noFill/>
        </p:spPr>
        <p:txBody>
          <a:bodyPr/>
          <a:lstStyle/>
          <a:p>
            <a:fld id="{9661EC0C-3C70-44CC-9A47-19082CC6930A}" type="slidenum">
              <a:rPr lang="lv-LV" smtClean="0">
                <a:latin typeface="Arial" pitchFamily="34" charset="0"/>
              </a:rPr>
              <a:pPr/>
              <a:t>15</a:t>
            </a:fld>
            <a:endParaRPr lang="lv-LV" smtClean="0">
              <a:latin typeface="Arial" pitchFamily="34" charset="0"/>
            </a:endParaRPr>
          </a:p>
        </p:txBody>
      </p:sp>
      <p:sp>
        <p:nvSpPr>
          <p:cNvPr id="11269" name="AutoShape 2" descr="data:image/jpeg;base64,/9j/4AAQSkZJRgABAQAAAQABAAD/2wCEAAkGBhQSERUUExQUFRQVFxcXFxgWFxcaHBcXFxcVFBgXGBcYHCYeFxojGRQYHy8gJCcpLCwsFR4xNTAqNSYsLCkBCQoKDgwOGg8PGiolHyQsLCwsLCwsLCwsLCwsKSwsLCwsLCwsLCwsLCwsLCwsLCwpLCwsLCwsLCwsLCwsLCwsKf/AABEIALcBEwMBIgACEQEDEQH/xAAcAAACAgMBAQAAAAAAAAAAAAAFBgMEAAIHAQj/xABCEAABAgMFBQYDBgQFBAMAAAABAhEAAyEEBRIxQQZRYXGREyIygbHBodHwByNCUmLhFHKS8RYkM4LCFTRT0hei4v/EABkBAAMBAQEAAAAAAAAAAAAAAAIDBAEABf/EACsRAAICAQMCBgICAwEAAAAAAAABAhEDEiExBEETFCIyUWGR8FJxM0OBI//aAAwDAQACEQMRAD8A5rhZYO6GOfOwAFiXgDMT3oN2gPLSeXxERJ7DmRC+MLYkFnIcF2ZtPOL62myzhOJxRq1zZs4EzkOk8/b9otXOgmWUgsTka06VgZPZnUTWSzzThBTMSSlyVp7oUPw7zzeJFyFDxJSeRiVF1TCGxvkSQZjs/NuESf8ASknVZbeoxIs0v1DVBLkHKmpGbjmIxMwHIxIZSRVBxAnN33jOIbsYTVfyn4KJPqIbDJq5OcaJu0OtecaLlpOYaBV7kqW4Ure2WsZdkxlEEkvzz5Q2mYXl2XcXiLszuiaYIrNA6jaJ0oO6LMqVFJIiZAgXI2hv2Z2gn2UFMqYyVFylQCg+T1yNNN0EbYV2teObNBLMAAEgDkISpJg3dskqIAhM5uuTNAXnbPBvGIE2m6wnV4K2y6JiE4lAgQAnmBjkZukjWho8E9tDEShGoRFKyMzQXEW0apVDFY9vZktISAKBgTKSSAMq6+cKYRAq22pWIhJIYaE8B7wXis5YtToeF30mYoqWVlRLlwf7CLlnnyzqehjnMu0TMsas2zOhaClhmzSlwte8VP6j6CC8xp7DPKt9x+QuX+b4H5RMlUv84+MIEi2T/wDyL0o/B/YxZl2yc7dorJ6tu5Rvmvozyb+R/s8+WkghSKbw/wADB1N/yGyS/NLekchN6TgR3zkTUJrnw4GPUXrOcDEK70jfygX1CfKO8pL5Olz1omKJxSw+gYRoLIn8yeojm6L7nfp/p5t6RPJv2cSaILcOLfXKDXVL4B8nM6F/AjeOseKsY4dYQpG0M5X4U6aEZvx4Rr/iSc5GBJbPON81EzykxztCUjdAq021KdOsLn+J5qnAQlIFHNanpAS8rfMVmo1OlG+veAedMJdLLuORvZG5MZClYJBVLSTma/ExkBr+hegUpd44j3mHKGmUXs6TnT0LQiCGHZu8O6uSdQVJ4MKj36w9odlxKtSCKh3TQtTI8+EWLkUKs+mbb+EVjkeXvElyK7yvrWFPfYnG650YlKFPAc+YiS6LOFzgksAS3wMZsJOTMtCkiv3Sv+JHwEXblwy7WkqYJTMDk5AYqxNij6Y3+7hZH6mIVhlFMvCQ2GZMH/3VEt3p+8VyV6mLVosKkrnMCU9vMKSMsKlkg8mMVbCfvTyVGx2m/wCw37UD7bY1KUnCKmlXbQD1hcttrL4QfCakakU6Q0rLLl8z7QnW6cFTVqGSlqI5EkxbiSYmcnVBG775UFBKi6SwrmHo7wbEKCNIbJKnSDvA9IHPFKmgsUr2N5i8KSdzfEtuMRSryy7qg5A8Q3t+WJlpBBBBILZNoX1iFN3jEC66EH8GhffCFVbhS1XsFUQWue3mVMSsHwkFjkQ+RgSlUTy1Qhq0NOlbRbYSbTZilCVoU48QTpuYmkc4t80hNCxcB88yBrEqZsVberug8R8K+0du5WwUkkQWXtFgHtAH3oHzgtZrhnrSVCYGGf3XvjgVclsEyUCAzUIPX3hls1/TJclclBZCyMW8+eY8o6TknQVJ7oDyAp1BRBKVM4DPQHJzvgXedmGPy90/OC0jNf8AMfRMD7x8bfpJ6FB9oOzcfuKiJOgcOBqc1GO7bO7KyBZJGKTKKihKlYkgklVanOiS0cWuay9rOQgZkoA5thHxUI+kZUkJSlIySAByAYRV0sbbbM6uTSSQJOx9lb/t5PkhudREM3YyylQIkoFCCz8t9IYI1ivRH4Itc/l/kVJmwVnJB7AUy76qDez8TFdP2eWcqfCaEsylb+J4mHR48Qlo3w4PsjfEyLiT/Imq+zaz0pMGvj1YDd9MY1T9mdnALGbkR4k71HVMO7RjQPhY/wCKN8bJ/JiT/wDHMgEkLm5N+DQn9MRzfs1lOoiYtyRmlJGm5vp4eMMetGeDj/ib4+X+Rzi2/ZzLlyJi+0UShK5lEgAkJxB3ctlHMrzsqgsJerbhnQR9CX+P8tOG9BHWkcQtkrHbGH5h64onz44xrSv3Yqw5JSjJyYTs1hCEJSBkAIyCxkR7DfDRJqOGmypAzL76NElzzgmeirh2f+YFPvA81jeTQhs3EcXqLezHBEz9Oh1O6PbpmjtGAAz3+5jUIqefzERXVSd9boSRDR9nixLtrrJQns1ucvChZPwEErUvEVEP3iVMc2JoIXbK4mHg8GE3glAD1J3dPIQiFyWka1vZascwhsXSJ51yypvfR3VjMjj+Ya884HS7Z3nL03Vi1MI7kxByUlyNUuygfJ4YopBONoS78lqlKwrSARi6YXcQjgaR1rby7hNkiakspALtqkg+nvHN5NhGIV1/eKMfpTJpKzSVZ0o8YfzaClmvZB7rNoIt3fdssqeZV6Z0c6Rctuz8nsz2YZSRio+Ryd4BtS2Y5Y2laKRtyQWJYxNZ7alXhUC26Bd4OnCCHLV8jQfW+Ms1vVNnzFqABUBQJAAAYAMABkBzjJYko2Apu6GBConSuB6JkQW2crCcObUibTY6wyLYiveFM65R7aJiSkhQ3FiOhhBTa83cjU975tG//UmDAqH+5Xzh/lxXiDquwSwASkEHc7+sbm7pY0+J+cJIvpQZlKpl3j6F4ZLJNX2CJilk48TAjJmOeucDPFJbo2M1wFUT0ywwyfeSa/EkwTXd6ZiQoJ74yrnwMK6bSMSH0c9Ya7HeaRLxiqQwPPhvgEmuw6MU97Lf2YWJJt6QRhKUlWEmryzkN9SD/tO6O3PHz1eFumS5/aSyqWoy1IxChSJiSgniRicesUrl2gnEPNXMmYioy8cyayNykpCwMT1q/KLIOMIk2S5S3O8bP7XyLYZoklX3SgCVBgXdikg5UPSDUfNqLbPskhSpM+ama6lTMBZK0ZVH5hiJfnzjst8XhOslzCaVkzpciTiUS5KyZYUSTmamGxlYEopboZ7XbEykKmTFBKEh1E6CPbFa0TUBctQUhWRGukfOt+faXabSgy5szuLPeAFGCgQRQCjfvuK7N/afapakWVCpRQpSUyypIBSCQGLq51PWog6YFqjvkZCptHtqJKjKlAKmCilHwoO5vxHhpAex7Y2pSqlLad0N8/jCpZoxdBKLOhxkKErbCaPFLSajJxTqdITLy+161IM1ARKQtMxIANSlLEnXvOwq2/eI1ZIs5RbOn7SFrLNO4A9CD7Rxi5U9pbSfygn0A9THR5O06bVdK56+7QpW35goBwDvcGObXLfFns86aVzGxAEd1RIFSxYULEHlC8m7ix8HWNruNyhWMgGdsbKa9sP6V/8ArGQ7VERol8HFXEeJmDfFSMgdBT5p/B0S6JIVKQpQOIgb67j5isEJdmSMkgdIrXOp5Eqr9xPoBBexyhiDhxE8moivcyh/CqUF4E4jmztlo+8xGZlHDtlWh5HlDvIsqRUatAG/bvwzHFAtQfn+8BpqNoZCXqplH+DxAMSMjp0r9ViyZ6kSykJJLtRtQ7/vGk6b2YFFFJdyn8J+tYyz210KJIUl/EHDc+Mak0ijZkF4zSZC0lx3FZ8ic9WhBxw32++5SsUtKwta3SlKHU6lBhUUz4wf2e+zyVLSlc37yZQsfAk50H4uZ6Qd1ySMU7nmYpalJzNG6AgcoKpQyFBbIDAYiBwGjxPe90rl2xaAlxPebLI1YATEcw2LkeEH7luLukzUZsAFV1r6wOncf4q0CKtdS0eY+fWOgW7Y6StwlGBTEJwkgOxIJGWbQg2uyLlKKJiSlQzB9RvHGFyW4tNM07WMQpL1TERVGrwNBBew2hLhOFOE0IahB0jnk9IClACgUQOTloc7Kti+4E9BCUQToa1inFwJnyXbnlpOIqSFZBj5vDYpSZkmVLSSEy8TAlz3sNK7sMKl1yyxDF3EHwGHR/SMkpSk0jU1GO5GLShExCQk0UO8SGL0rSGy5bWXWAlxjfIszAULMC/GEqZZsST5t5fvBbZ28JiUEKJZwHDZKo7846WKt0Mw5eUwptfbBjQhi6hUhVQA7BmbOr/pMCbNIWSyClQSBgNUlIoClSavwIfmIp268DNnKXwZPLIe584v3RaAFADN2JzhihtQmWT1WX72eyy0TRgWtSsC0qSSAkgqpX9LHgY6rtsZs2453by0duJSFTEoJCUKSpKyQ7vhAdtWIeOfp2eVbJtnRlL7dIWdahRAA5JU+4Q8faztB/B2NYUErNqK5SUuQyVIWFLNK4QU01JEHj2QMux85y0FZcnXOCdz2SUZ8oh1MsFSVPhUlPeUCUsQCAesVETEh2D7vLnBO6VpwkAALZTH+anp6x0ptJs2GO3wO9338oqUZiCQpRUVCpcknLUcoP3deQCmI7pNCMvPUGOe3FZVqXMZwlKSWckEto+rP1ixZJc3tHBV+YEqNRpTIlogS+ytw+jrASFVBo2Y38YUNpLhQVqnYE4lAIWonJNGI4uAHgxs9MU/eZ8LnyrAHbXaAGzqQ2FS1JFKjDUu/NEUxqhChJypAe128y5KgkkAg919zlII8oVJ8pS5cyYfwtiP6lEBo2mTHDYiRFyWpU2T2ZXLQhasRNcRqQ+bHqIGKXcdPG47i6Zh3x7F60WVKFFKe8AWCjrxpSMg9gdQviMi3KuxZ0A5xck3INVHypDXliu4iOGb7DRsWVGzjEKBSgniHf1JEN9kUKRRsthSiSEJyloA8wTi849kqYsfwn5iJJJylYa2VDXIT3Y8tNhxpYhxGljtb57tMjx4ReUo5ivCHKFC3IVLZY5kogBJWglneqN2J9OPWFC9b/Wo4MGAJVVJJdw4ZW6OrTFJX3S4O7L0hN2z2d7P/Mp34ZnFwQlfNxhPlHZI1G0Mx5Leli5sPdGK1JUQWSCRmHJDD4PHWrEpiUHMVHFP7ZQm7KKK5ylaBKG5kF/hDZa54QUr3FjyNIRjd7s3JzRBtJdSp0r7s4Z0tQmyTumJdgeCgSk8DE9y3km0SUTEgh/Ek5oWnuqQeKVAiJheUs/iELv8ULJbCX+4tatDRFoah5TEhuaRDrXAmmNM0sp/rKBV63PJtQHaCqclJoocOI4GJrZeLpOFBWdA4S/+45CBVlRNABXhBbIEln46wtyQaixavTYidLJMspmIelQFcaGlOcBptzz0+KUscWp1y0hlvTa9Us2hIQCbOmWQ6iy8akhiBUeInPSIJFrnW+zJm4UIWlawEgHCUskMXJL0z5wLTqxil2YvKs60yyopOEhutMsxFRN3hnIKXLBxweG+xXXMK1Y0NjACmLhhuB1jXaTZ6ZNlpTJIQxLvq/Eaxn9hy29ot2KxF8KAC5YEEVO6pziSZYlKUZZIQspdIUWCtGfQ59IJWKT2XdWkJYM2YPKnyj20zpa1DEkLajqq3AOa+bwazSS4O8GL7gD+DmS2ExJS5AcihapIOUELqUgWWfizllKkjfidLcnCT5QdCkKGBk4fy6eQ0gDbbLLStSQks+88674biza9mhWTF4e6Yvmaznd7CCt1zQAGO7zjw3PKJzXU7x8ouS7uQlICXDcfnnDkmTj3stbVy1JmA91woJ/UETJZcnQiYegiP7VtsU/whllIVMn9wBRKkpSGKpiUE4UrFAFAP3s4D3fOKUJDx7bLqlWkgzUYyAwJKgQKlqGJ3n0tqiiMLSZy6RKFTFy6m7SuoaLFqu9KJEpYd15jRmemuoihKmYSlW5RHWCvWnRSkopDZcV7KlqIQQAoh3GlXz8oOXZg7YpJCqYkkaOcjuqYFXHaZTgmh4wwLt0vECGcAhy2RY+oET3tQx7BJc/CSQWJBHlrCVtZJKDLTUoYkcS5BD8KdYO2m/k4ghNSczoB8+ECtrFWjCnGhpJPdUxqWOpGZB0pThBRrgGNqSoWpaASlJUEgkV/K5YluUSXldwk4QJqFgimAuW3kDLPWITKxUBbXp7xVmziS5z4w6CT5J+qm00kWAl6xkZZ1ukV+njIxoWnsRrte6N7HMJmIH6h6vGtpsC0B1JIEe3Z/rS/5h6wpJdixtnRFKwEK0UA+4uBX2MSqkgncTlx09oisRdJlK08L7onsYdJlrHeRlxToR6eUUxSe5A9izYltRTjiPeDdmnlNFVGhHvC8FlB71Rv+cGrIssGLjSGL4BYVKAoacD8jFa8bD20idJOa0EJP6s0H+oCNpOIaUiygF/r1jGjBC2bCpKcMxGBZNQc6MOXSDFqs84rSUlKQPE5J5MBGbVzghQLDvFzzObbi4fzivMvdUxP3aFK07oJrupEyxV3GubluQ2m8iFKQ6QQW1ERy7xTLNUkvXEAVNzLkjpFOfsdaZ0wT1ywhIIxAq7ykj9IyGQzBbSDkm4ZZYrSjyDQmcNL2KcbTW6JLNeQXkCeWXxyi8nTjrHiLMkBgwEbJJURQsM9OWcEoOtzJaexGm70BSlBKcSvEWDqbJzrEwkRMEQrbRWO8DMeSsKlZAS+6sCnixKAUaGr65QKVuhbdB21WiXKDzJiED9RA/vAj/FclT9kmdObWXLWR1aB9gsKJannWC1zZhP+pMCJgfgkLKU/HLODcvaJTf8AZWxI3CUKdDG6QdQMXLt04OhEiQkigmOpfMgBgeBEaK2QW1bStStcUuUpPkgpcDzgnPvucoNKsc8nfMwoAPHEa+UWLslT+z/zGDtCTRGQFGB0JzyjG5JGqmBJN1mUD24s6k5JKUKSSeIcjpAS9LTJlqBMgNU91hqA2bkuobs4ZLRI7W1JlrJSnC7tmB4gNHg1M2dsxA+7y8KnJUDk9aP8ICDd2x70xX3+RFVZUKAXhwAsRmk9MvhFqw2JM1aJae7iLYgSWoS5Sc8tCINTNkSHeYpY4MDXQisQ2HZ0SJmOWtYVUVYgPn3d8FqlF+5nNwkq0kh2dUmgWggU1HzjaVYFJd2yOR4RQvK/zJm4FVdmUH1Go5vlGov4KGbH3gJSvcHQ4iheF1zzLkI7Ga4C3GBWYbhuDxl1bHLmVnPLS7hP4zTXRHnXhDnZrXMmpZAKtCdBzOUFbFcKmddSd3pBRyzqooKUtqYqWvZ1U0JEjChKCzqdiOeZLxfsWwoJ+8mqUdwZI+LmHGTduFsw26CMmToxPNjDseGT5ESy/AFujYSTLIUUkkZFRdvI0hlvO5kz7N2M3vApz1CswobiDElnpyGQi6FvFcMSjwIlkbZ817RWFdlnqlL8STU6EZhQ4EF4qItCVeICOk/bbctJVpAqD2S+RdSD1Ch5xylBgJwSGvJrdsvplACmUZEQMZCqNHCdZhMSUnWFVCDKnpSqhCh658oZLFbN8WLZd0ueADmPCoZj9uEQY5+G6lwVSVrYI2WZiShQooU6UIMG1yAptDod0ALvsqkKUCKGoVo+o4QwWTKPSwtNEWRUyHGR3V+R0MSWacqX4DTVOnMbosrkBQYxRRLUniHIB5b4e0LsYLFeIWOMXkLeFNFowl8j9dYMWW9Ac6GMo43tt3CZaE4gClqgh3GRbccou2GxplqUEgBLUGg5eXpEcqacRfy5GsaWi8ky04phCQnUlqCsD4a5ZtsLC0BqwgXxf/ZKLMEuoBXBJbLUwNvDb5U60JSjEmViAxOylOMKafhTiILZn4QCvy8QezlCpSshR88ue+BnKNbDscJXXyHLTtXOSl5YCH1IClNzNByaPbJfM9THtVl+MCrxP3Y5QQuNHdfhHnTk5bnswxRjtQSRfc4ZzD5hJ9otSr+nb0Hmn5EQFtyWrE10LdL84XK1wwvDg+Yr8B1G0E0Zpln+of8AKJU7QK/8aTyWR7Qu2s4Yu2JbpEZ6vkx4MfeIbRfr5y1eS0+4iQXwk5oUP6T7wv2gfCIJczvDhGqUgX02P4HORZZVooJicX5VApVzG88o8UnsVdmoiuR0Vz4wr2yb3Yik7QKYS5zzEaE1UnkfxDga8dIoxyi/cSZelkt4b/Q1meH7zp4aeRjJkwGmEEn6zhfM1SQDLXjQcn9HzEaIv0BaQWCkkEh9M4a4IjCd77K2ZagVJUZiSlyFqAcaAbh8WixO2Qs+MKTKBAoFYlF+bqY9It20hUwTJZBRMGKm/URtJlMXfCIauniC8sqqzJVjCWYUGmQi4gxAZ+7qY9EzdD441EU5Nl1KYnQjdFOWtszFyROBy+OsMVIBmwlRYkxGkcusSy84KwRS+1OyY7tncDLV0mJ+cfP6kkFjH0htvYe3sipRJSFlAJDOwUFUflHENq9njY1JSVYwsEpLMWDDrWEZJLUojoLawGJkZGjDfGQvSFYwWebF6TaiHILFj6QIsaqNughKiBxVlgYss2qTiUTTNRNC2hLZGGqyFkvCXZFdxPIfCntDTct4CYkpPiTTmND0ijpnu0K6iOyZexu7RZkoo0VcGEncYs2Y051i9PcjPVWVJzAgfNloDucNWSMQGVH6v0jL/vvsJZIDndwFSekcdva9FWibjU+5IfIaNBOS4Bo6heu3qbMEpbtFAsGIB3Nu84X9pr2FpRKtCCplBUtaCXwTUFyKUDpUC4zaAVmsImIFFVAxrVVSlflQ9EIFK5nlFi7Nn5oKk4gUEigBLkOAdwLEjziXLkhpqTKMUJ3aRpYgk+Isw3xTXPSJqQKjE++ucM0nZgZqbzr8BEF7XLISnEC0wVTho9aggZjOJFlg3pVsr0TXqboF3ttIA8sIL7yfRoL3NtHIShivvbsKn9IT77T967u4B9ogu9PePAQ54YOFmR6vIp0xsvHa+UXSAvoPnBe4L1lGW5WgPoVAdXjn14IyPlFOO8vGUU0F52cJO1Z1K229C6IUFGvhr6RbsFpGEOoA6uQPWFLZRYOCuSVPwLGJdrpwISHcjESNz4c4j0+vQWeYenVQfte0ElBLrdvy970ipYtoJK1OJifMt6wnIV92eOL5QLUljFEMClaJp9bJb0jpd5bQyUJrMSeCSFHoIDf4qlEjx/0/vCaDG8tdRwhy6aK5Ey66b4SHax7ZplrLJUpBBcH834CPOh4K4QGN5LX2ijUipO8nOBSZwcV19P3iaTaQmWsAh1EBjmzu/wBb4OWNJJCY5pOTk3yN+yt6TRKZCypRoHNBQF1DWGyVf6+6lRStRYHCCz6twhO2Ksrypg3l08h+8NkhVAGYgNCrcZv1bGOnFbG1v2imSywSknzgyu8MCpTmiwcXA4XT8YWZkkpUolJUaUO6uQ1iaZa0TAHV5NrGvqKsxY7Gq3zksmpHdBcHVo0kXsEfiCvWAa7wSpLFQBA1iGXY1TaYUEb8oB9X9GrCMy9tpKPE8S2TbEzKy5KgnRUyj8k5kc2gNYdmkJLkOeNekGEWcCBfUzfBvhRRlotKplVl2yGQHlHIftLtmO2YdJaAPNTqPqOkdZnzAAdwjh1/zzMtM1ZBqs6HSntG4m9Vs6S22BgEeRu30xjIp1C9KCEpTQSs04HKB8mXiLO0WJVlw6mIpNFbDFiX3eRUPiT7xNKtapUwLTpnxEUbvmUVzfqP2ghJl4i1eQgYS0yGTjqiHFX06TUBxrEaL5UQ1XypA+zyA7MHFawZs1hdgVBPIf2ENvNLhCNOKPLBc6QtZc00qfoxDZ7glguAH/Qkeufwhts91y2yc8fllFkWUAjQcILy85e+Rnjwj7YgKy7Pk5ISOKqn3iW9rtVLs8xSV99KSpNKOOEMQI8vr5xXvVGKRP3dlM+CCfaHQ6XHHlWKn1GSXc5ds9ekybNKZqiVJemQ10FII3rJcpPA+sCLkDWkHDhcNzzgxfCVOjCUjN3feMgInjSzqv3Ye7eB2J+0kkBaSNQR5g/vFexywBXMxLtArvhObDPeST8o0MV5OKJ8XNntqlukjzHlAyCBWRyiqLPXOMxulRuXfdDFsPPZagwORqHipe1oxzJh3k/CntBTY5SZSi1TQ1HBmgTeywZqynIq/vEv+6RRxiiV5imBEb3ZZUzpmFZKQA9CHVUUDxDazWkVkRQoXHZ0ydzSkrVob5mzFnWlkFSFc36g5+UBbbsvOl1AC070u/mnOD8lJrXIP0bWPLFtAlTB67lexjzcebPG2nqX2ejkw4ZbPZiaZJ3ZRifhD5aLNJneNIxb8j/UM/OBNs2WUAcBxA6GhbnkfhFePrcctpbMjydHOO8dxnuiw9kEEA93EkjXumvmUl4PzLSwBIBSclJ1gdcdrM6SlxhnyyhMxJo5T3Qr/cjXeG0i3NSZRIZ5Zq35Tw4QPIJubxQQxLcc/wC0U5hl5pVLHEivpEU6zS5nhUx3QNtV0AaqVyhEqsNHlvmJSBhW5etNOZg3shOWqYMTsGLaEEEv0Y+cKU6VhLQ47CSaE825USPQwHdIfxCxyUqK8xcbTFxWnTgASSwFSToIoJQRtNb+zlEaqLeQ7yvgPjHKlp13wz7QXz28xah4EJwo44iAVefoBC8QIBvcpjGokGHjGRM4jI3UbRWlrYvBVKcQcQFIghdlp0MdkjtaALdmThURvAPQt7xaNpCQUqBUiZ3VAFjvDHSoiJR7yfMfB/aJUoBLGFwnpakMcdUGi9JtSCoM4YN3qGnHWGOzDIwp/wAKnlyJ9okkyW8K5o/lWoe8Wx6lfBG8L+R5ALPG6FvmR1+UKsixKV4itR3rUpXqaRfk3InUCD8yvgDwX8jAmYBr8DG1oOOVMSAay1ivFJHvAYXVKG8clEe8Ri8USiwmLVRsIUVdd0dLqVRqwtsBW3ZwSFS5j1xYW5h/aBe0tv7NUonwnEFcPCQfrjB6+LeqcBQJCSFVqSz0plnC7tMAqVXQn2aIsU7yplk4NYmgPPWiqlAEnKjloHExomepggkt9NziUqf68ovlxuRR9xCTGYo3U0eARlhUH9lCoqUcI513cIF21QMxeKlTQQU2bLBTb/aAtvrNWf1GJ8bvLIfkj/5xKy1uqMQl1Bt49Y0UaxvZf9RP8yfURbxEi5kOkosmadyFe/yhPBhzsaApEwHIhurwNtmzFHlkjgfnHn9JkjC7L+ri5NUCbLeK0ZFxuNR+0GLFtAKP3TuNR10gFNkKQWUGMaPFc+nx5VZLDqMmPYe7PeYzcp4jKCv/AFUqFWO5Sc/PQxzez2pSPCW4adII2S+97pO8ZdIgn0eTFvB/v9FkepxZdpqn+9xrXNxO+ehAj2RYVHwvA2Vej6pVyzi/Z9ojKDs7aKr8RUQOPIrrIjZ4XVwYHtcz7xXAkdKe0PexqMMh97f+3/KOc4yTxJ+vWH+x3imTKQhnURiYbnKQTu8Pwjkrmdk2hQwTZ4AJJYDMmEPafaXtXlyyRL1P5/8A8+sELyUZ4Zb4dwJH9/OAVo2ZmZy+8NxofLQwxsVCu4M/AeKvQfvEJRE09BASGYgFxxJPyiB4WPNSiPY87SPY3cwGR7JmYS8aRjRVQkOpnOEn9Q+NPeLsoOoDeQOsA7FP7pBzAceVYKCbUHi8SyjpHQdoZJNyAeJUX5NmQnIdYFrvsHwJJ4mgirMta1ZqPJNPjnHOSQCxyfIwTbxQjMjlr0EVJt9KPhS3FXyEB0qbKIbReaJfiUH3Cp6CA1SfAxY4rkJzZ6leJRPDIdBEapoSNAB5CFm1bTqNJaW4qqemUL9ttkxZ76lK3Vp5DKGw6aU3u6BnnjDhDlaNopXhScZypkHpmc/KKW1E0iUlvzsehgPdN2zFBwk8zzhhvIAo7xADvUtoYLRGGSKidqlPG29hOWrEAciI3lLcRLeOAqGCu8xXKcLHrFzXYhumTRgTGyEuHjwhoUNoM3CWCoDWpXeUd5PrBW5lti5QKnJeFY9sj/4Nyf40VDFiwD71H8wiuoRauwfeJ+tDFk/a/wCiKC9aX2NthtASC+pEGkzEmFgroIkkWkpyPlp+0eOlR7E46g5arAiYGUARAG17Lay1eSvnBSz3mDQ0P1lFvtwYbDJKHDJJ40+UJU+7ZiM0HyrFUx0BwYgm3cheaQYpXWNe5CH0/wAMRwqL1mtKssRIO+sH13BLfwxWvG70S0gpDElvhBS6qE1VGwwyjJOyGwh5ieY+cMljl1JOZP8Ab4QvXOh5g+uHvDjJs4EQ6qbKsitI3lS3i8lQlpKlFgA5PARHLSBC7f8Ae+MhCT3cQf8AU1T5BoJOtxcYanQHtasS1GtSYrKTGKVEalRiQ5mGXGRGZkZBUzAY8bAxkZFZOeBUGpS3SDwEZGQjLwOxBKWug5RStV+JTRIKj0HxjyMheOCk9w8knFbAu03vMXrhG5NPjnFPOMjIqSS4Jm23uXrJdCl1JAG/9otqTIkZgrXu/vQfGMjInjJznpfBRKKxwtclC0bQzVqYMhO5Obc/k0Fr6Tik+aT9dYyMhmWKjKOkXjk5RlqYv9iBHpRHkZDLYukQoVgU2hy4RNMEZGQb7MCPdF66VePl84imXcd8ZGQEPdIPI/TE1nXVQVjWx2NSJgxDQsXFaR7GQxt6WvoXBeqL+y5eM8plpIzxfCsZZLTjS7ZZxkZE0YJ47Kp5JRypInC+kTybSRl0PsYyMhBTV8l6RbwecWU2iMjI5k75N/4mBd/z3wAbierD2jIyBS9RsTbZtDzOX7mHCWIyMjn7mZMEX5e+EFApTvHhuEKUi0la1KOQSwG5yBGRkMgrTZr2SSJFGPMdI9jI0xmhVGRkZHAn/9k="/>
          <p:cNvSpPr>
            <a:spLocks noChangeAspect="1" noChangeArrowheads="1"/>
          </p:cNvSpPr>
          <p:nvPr/>
        </p:nvSpPr>
        <p:spPr bwMode="auto">
          <a:xfrm>
            <a:off x="155575" y="-830263"/>
            <a:ext cx="2619375" cy="1743076"/>
          </a:xfrm>
          <a:prstGeom prst="rect">
            <a:avLst/>
          </a:prstGeom>
          <a:noFill/>
          <a:ln w="9525">
            <a:noFill/>
            <a:miter lim="800000"/>
            <a:headEnd/>
            <a:tailEnd/>
          </a:ln>
        </p:spPr>
        <p:txBody>
          <a:bodyPr/>
          <a:lstStyle/>
          <a:p>
            <a:endParaRPr lang="en-US"/>
          </a:p>
        </p:txBody>
      </p:sp>
      <p:pic>
        <p:nvPicPr>
          <p:cNvPr id="49156" name="Picture 4" descr="http://scarletstandard.files.wordpress.com/2010/06/dominoes-group1.jpg"/>
          <p:cNvPicPr>
            <a:picLocks noChangeAspect="1" noChangeArrowheads="1"/>
          </p:cNvPicPr>
          <p:nvPr/>
        </p:nvPicPr>
        <p:blipFill>
          <a:blip r:embed="rId2" cstate="print"/>
          <a:srcRect/>
          <a:stretch>
            <a:fillRect/>
          </a:stretch>
        </p:blipFill>
        <p:spPr bwMode="auto">
          <a:xfrm>
            <a:off x="0" y="4005064"/>
            <a:ext cx="4458915" cy="2854127"/>
          </a:xfrm>
          <a:prstGeom prst="rect">
            <a:avLst/>
          </a:prstGeom>
          <a:ln>
            <a:noFill/>
          </a:ln>
          <a:effectLst>
            <a:softEdge rad="112500"/>
          </a:effectLst>
        </p:spPr>
      </p:pic>
      <p:pic>
        <p:nvPicPr>
          <p:cNvPr id="7" name="Picture 10" descr="https://marksloanmd.files.wordpress.com/2012/03/hospital.gif"/>
          <p:cNvPicPr>
            <a:picLocks noChangeAspect="1" noChangeArrowheads="1"/>
          </p:cNvPicPr>
          <p:nvPr/>
        </p:nvPicPr>
        <p:blipFill>
          <a:blip r:embed="rId3" cstate="print"/>
          <a:srcRect/>
          <a:stretch>
            <a:fillRect/>
          </a:stretch>
        </p:blipFill>
        <p:spPr bwMode="auto">
          <a:xfrm>
            <a:off x="4507383" y="3717032"/>
            <a:ext cx="4018710" cy="314806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49156"/>
                                        </p:tgtEl>
                                        <p:attrNameLst>
                                          <p:attrName>style.visibility</p:attrName>
                                        </p:attrNameLst>
                                      </p:cBhvr>
                                      <p:to>
                                        <p:strVal val="visible"/>
                                      </p:to>
                                    </p:set>
                                    <p:animEffect transition="in" filter="fade">
                                      <p:cBhvr>
                                        <p:cTn id="14" dur="2000"/>
                                        <p:tgtEl>
                                          <p:spTgt spid="49156"/>
                                        </p:tgtEl>
                                      </p:cBhvr>
                                    </p:animEffect>
                                  </p:childTnLst>
                                </p:cTn>
                              </p:par>
                            </p:childTnLst>
                          </p:cTn>
                        </p:par>
                        <p:par>
                          <p:cTn id="15" fill="hold">
                            <p:stCondLst>
                              <p:cond delay="2000"/>
                            </p:stCondLst>
                            <p:childTnLst>
                              <p:par>
                                <p:cTn id="16" presetID="2" presetClass="entr" presetSubtype="4" fill="hold"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20" fill="hold">
                            <p:stCondLst>
                              <p:cond delay="2500"/>
                            </p:stCondLst>
                            <p:childTnLst>
                              <p:par>
                                <p:cTn id="21" presetID="2" presetClass="entr" presetSubtype="4" fill="hold" nodeType="after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 calcmode="lin" valueType="num">
                                      <p:cBhvr additive="base">
                                        <p:cTn id="28"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 calcmode="lin" valueType="num">
                                      <p:cBhvr additive="base">
                                        <p:cTn id="3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descr="Onderwijs - Girls Empowerment FoundationGirls Empowerment Foundation"/>
          <p:cNvPicPr>
            <a:picLocks noChangeAspect="1" noChangeArrowheads="1"/>
          </p:cNvPicPr>
          <p:nvPr/>
        </p:nvPicPr>
        <p:blipFill>
          <a:blip r:embed="rId2" cstate="print"/>
          <a:srcRect/>
          <a:stretch>
            <a:fillRect/>
          </a:stretch>
        </p:blipFill>
        <p:spPr bwMode="auto">
          <a:xfrm>
            <a:off x="1331640" y="3854206"/>
            <a:ext cx="5340079" cy="3003794"/>
          </a:xfrm>
          <a:prstGeom prst="rect">
            <a:avLst/>
          </a:prstGeom>
          <a:ln>
            <a:noFill/>
          </a:ln>
          <a:effectLst>
            <a:softEdge rad="112500"/>
          </a:effectLst>
        </p:spPr>
      </p:pic>
      <p:sp>
        <p:nvSpPr>
          <p:cNvPr id="318466" name="Rectangle 2"/>
          <p:cNvSpPr>
            <a:spLocks noChangeArrowheads="1"/>
          </p:cNvSpPr>
          <p:nvPr/>
        </p:nvSpPr>
        <p:spPr bwMode="auto">
          <a:xfrm>
            <a:off x="285720" y="214290"/>
            <a:ext cx="8358246" cy="707886"/>
          </a:xfrm>
          <a:prstGeom prst="rect">
            <a:avLst/>
          </a:prstGeom>
          <a:noFill/>
          <a:ln w="9525">
            <a:noFill/>
            <a:miter lim="800000"/>
            <a:headEnd/>
            <a:tailEnd/>
          </a:ln>
          <a:effectLst/>
        </p:spPr>
        <p:txBody>
          <a:bodyPr wrap="square">
            <a:spAutoFit/>
          </a:bodyPr>
          <a:lstStyle/>
          <a:p>
            <a:pPr algn="ctr">
              <a:defRPr/>
            </a:pPr>
            <a:r>
              <a:rPr lang="lv-LV" sz="4000" b="1" dirty="0" smtClean="0">
                <a:solidFill>
                  <a:schemeClr val="accent4">
                    <a:lumMod val="10000"/>
                  </a:schemeClr>
                </a:solidFill>
                <a:latin typeface="+mj-lt"/>
                <a:ea typeface="+mj-ea"/>
                <a:cs typeface="+mj-cs"/>
              </a:rPr>
              <a:t>Misija Kenija</a:t>
            </a:r>
            <a:endParaRPr lang="lv-LV" sz="4000" b="1" dirty="0" smtClean="0">
              <a:solidFill>
                <a:schemeClr val="accent4">
                  <a:lumMod val="10000"/>
                </a:schemeClr>
              </a:solidFill>
            </a:endParaRPr>
          </a:p>
        </p:txBody>
      </p:sp>
      <p:sp>
        <p:nvSpPr>
          <p:cNvPr id="318467" name="Rectangle 3"/>
          <p:cNvSpPr>
            <a:spLocks noChangeArrowheads="1"/>
          </p:cNvSpPr>
          <p:nvPr/>
        </p:nvSpPr>
        <p:spPr bwMode="auto">
          <a:xfrm>
            <a:off x="360362" y="1444597"/>
            <a:ext cx="3643306" cy="584775"/>
          </a:xfrm>
          <a:prstGeom prst="rect">
            <a:avLst/>
          </a:prstGeom>
          <a:noFill/>
          <a:ln w="9525">
            <a:noFill/>
            <a:miter lim="800000"/>
            <a:headEnd/>
            <a:tailEnd/>
          </a:ln>
        </p:spPr>
        <p:txBody>
          <a:bodyPr wrap="square" anchor="ctr">
            <a:spAutoFit/>
          </a:bodyPr>
          <a:lstStyle/>
          <a:p>
            <a:pPr marL="0" lvl="2" algn="l"/>
            <a:r>
              <a:rPr lang="lv-LV" sz="3200" b="1" dirty="0" smtClean="0">
                <a:latin typeface="Arial" pitchFamily="34" charset="0"/>
                <a:cs typeface="Arial" pitchFamily="34" charset="0"/>
              </a:rPr>
              <a:t>Baznīca</a:t>
            </a:r>
            <a:endParaRPr lang="lv-LV" sz="3200" b="1" dirty="0">
              <a:latin typeface="Arial" pitchFamily="34" charset="0"/>
              <a:cs typeface="Arial" pitchFamily="34" charset="0"/>
            </a:endParaRPr>
          </a:p>
        </p:txBody>
      </p:sp>
      <p:sp>
        <p:nvSpPr>
          <p:cNvPr id="19460" name="Line 5"/>
          <p:cNvSpPr>
            <a:spLocks noChangeShapeType="1"/>
          </p:cNvSpPr>
          <p:nvPr/>
        </p:nvSpPr>
        <p:spPr bwMode="auto">
          <a:xfrm flipH="1">
            <a:off x="1717652" y="928670"/>
            <a:ext cx="2854348" cy="515927"/>
          </a:xfrm>
          <a:prstGeom prst="line">
            <a:avLst/>
          </a:prstGeom>
          <a:noFill/>
          <a:ln w="57150">
            <a:solidFill>
              <a:schemeClr val="tx1"/>
            </a:solidFill>
            <a:round/>
            <a:headEnd/>
            <a:tailEnd type="triangle" w="med" len="med"/>
          </a:ln>
        </p:spPr>
        <p:txBody>
          <a:bodyPr/>
          <a:lstStyle/>
          <a:p>
            <a:endParaRPr lang="en-US"/>
          </a:p>
        </p:txBody>
      </p:sp>
      <p:sp>
        <p:nvSpPr>
          <p:cNvPr id="19462" name="Line 7"/>
          <p:cNvSpPr>
            <a:spLocks noChangeShapeType="1"/>
          </p:cNvSpPr>
          <p:nvPr/>
        </p:nvSpPr>
        <p:spPr bwMode="auto">
          <a:xfrm>
            <a:off x="4572000" y="928670"/>
            <a:ext cx="2574940" cy="515927"/>
          </a:xfrm>
          <a:prstGeom prst="line">
            <a:avLst/>
          </a:prstGeom>
          <a:noFill/>
          <a:ln w="57150">
            <a:solidFill>
              <a:schemeClr val="tx1"/>
            </a:solidFill>
            <a:round/>
            <a:headEnd/>
            <a:tailEnd type="triangle" w="med" len="med"/>
          </a:ln>
        </p:spPr>
        <p:txBody>
          <a:bodyPr/>
          <a:lstStyle/>
          <a:p>
            <a:endParaRPr lang="en-US"/>
          </a:p>
        </p:txBody>
      </p:sp>
      <p:sp>
        <p:nvSpPr>
          <p:cNvPr id="16" name="Rectangle 15"/>
          <p:cNvSpPr/>
          <p:nvPr/>
        </p:nvSpPr>
        <p:spPr>
          <a:xfrm>
            <a:off x="5575304" y="1444597"/>
            <a:ext cx="2860078" cy="584775"/>
          </a:xfrm>
          <a:prstGeom prst="rect">
            <a:avLst/>
          </a:prstGeom>
        </p:spPr>
        <p:txBody>
          <a:bodyPr wrap="none">
            <a:spAutoFit/>
          </a:bodyPr>
          <a:lstStyle/>
          <a:p>
            <a:pPr marL="1257300" lvl="2" indent="-342900"/>
            <a:r>
              <a:rPr lang="lv-LV" sz="3200" b="1" dirty="0" smtClean="0">
                <a:latin typeface="Arial" pitchFamily="34" charset="0"/>
                <a:cs typeface="Arial" pitchFamily="34" charset="0"/>
              </a:rPr>
              <a:t>Medicīna</a:t>
            </a:r>
            <a:endParaRPr lang="lv-LV" sz="3200" b="1" dirty="0">
              <a:latin typeface="Arial" pitchFamily="34" charset="0"/>
              <a:cs typeface="Arial" pitchFamily="34" charset="0"/>
            </a:endParaRPr>
          </a:p>
        </p:txBody>
      </p:sp>
      <p:sp>
        <p:nvSpPr>
          <p:cNvPr id="11" name="Rectangle 10"/>
          <p:cNvSpPr/>
          <p:nvPr/>
        </p:nvSpPr>
        <p:spPr>
          <a:xfrm>
            <a:off x="2771800" y="3212976"/>
            <a:ext cx="2428870" cy="584775"/>
          </a:xfrm>
          <a:prstGeom prst="rect">
            <a:avLst/>
          </a:prstGeom>
        </p:spPr>
        <p:txBody>
          <a:bodyPr wrap="none">
            <a:spAutoFit/>
          </a:bodyPr>
          <a:lstStyle/>
          <a:p>
            <a:pPr marL="1257300" lvl="2" indent="-342900"/>
            <a:r>
              <a:rPr lang="lv-LV" sz="3200" b="1" dirty="0" smtClean="0">
                <a:latin typeface="Arial" pitchFamily="34" charset="0"/>
                <a:cs typeface="Arial" pitchFamily="34" charset="0"/>
              </a:rPr>
              <a:t>Skolas</a:t>
            </a:r>
            <a:endParaRPr lang="lv-LV" sz="3200" b="1" dirty="0">
              <a:latin typeface="Arial" pitchFamily="34" charset="0"/>
              <a:cs typeface="Arial" pitchFamily="34" charset="0"/>
            </a:endParaRPr>
          </a:p>
        </p:txBody>
      </p:sp>
      <p:sp>
        <p:nvSpPr>
          <p:cNvPr id="12" name="Line 7"/>
          <p:cNvSpPr>
            <a:spLocks noChangeShapeType="1"/>
          </p:cNvSpPr>
          <p:nvPr/>
        </p:nvSpPr>
        <p:spPr bwMode="auto">
          <a:xfrm flipH="1">
            <a:off x="4427984" y="801655"/>
            <a:ext cx="153540" cy="2483329"/>
          </a:xfrm>
          <a:prstGeom prst="line">
            <a:avLst/>
          </a:prstGeom>
          <a:noFill/>
          <a:ln w="57150">
            <a:solidFill>
              <a:schemeClr val="tx1"/>
            </a:solidFill>
            <a:round/>
            <a:headEnd/>
            <a:tailEnd type="triangle" w="med" len="med"/>
          </a:ln>
        </p:spPr>
        <p:txBody>
          <a:bodyPr/>
          <a:lstStyle/>
          <a:p>
            <a:endParaRPr lang="en-US"/>
          </a:p>
        </p:txBody>
      </p:sp>
      <p:pic>
        <p:nvPicPr>
          <p:cNvPr id="11266" name="Picture 2" descr="Attēlu rezultāti vaicājumam “church in Kenya”"/>
          <p:cNvPicPr>
            <a:picLocks noChangeAspect="1" noChangeArrowheads="1"/>
          </p:cNvPicPr>
          <p:nvPr/>
        </p:nvPicPr>
        <p:blipFill>
          <a:blip r:embed="rId3" cstate="print"/>
          <a:srcRect l="38570"/>
          <a:stretch>
            <a:fillRect/>
          </a:stretch>
        </p:blipFill>
        <p:spPr bwMode="auto">
          <a:xfrm>
            <a:off x="0" y="2132856"/>
            <a:ext cx="3412569" cy="3024336"/>
          </a:xfrm>
          <a:prstGeom prst="rect">
            <a:avLst/>
          </a:prstGeom>
          <a:ln>
            <a:noFill/>
          </a:ln>
          <a:effectLst>
            <a:softEdge rad="112500"/>
          </a:effectLst>
        </p:spPr>
      </p:pic>
      <p:pic>
        <p:nvPicPr>
          <p:cNvPr id="1028" name="Picture 4" descr="Medicine | University of Nairobi"/>
          <p:cNvPicPr>
            <a:picLocks noChangeAspect="1" noChangeArrowheads="1"/>
          </p:cNvPicPr>
          <p:nvPr/>
        </p:nvPicPr>
        <p:blipFill>
          <a:blip r:embed="rId4" cstate="print"/>
          <a:srcRect/>
          <a:stretch>
            <a:fillRect/>
          </a:stretch>
        </p:blipFill>
        <p:spPr bwMode="auto">
          <a:xfrm>
            <a:off x="5580112" y="2132856"/>
            <a:ext cx="3563888" cy="3038065"/>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18466"/>
                                        </p:tgtEl>
                                        <p:attrNameLst>
                                          <p:attrName>style.visibility</p:attrName>
                                        </p:attrNameLst>
                                      </p:cBhvr>
                                      <p:to>
                                        <p:strVal val="visible"/>
                                      </p:to>
                                    </p:set>
                                    <p:animEffect transition="in" filter="checkerboard(across)">
                                      <p:cBhvr>
                                        <p:cTn id="7" dur="500"/>
                                        <p:tgtEl>
                                          <p:spTgt spid="31846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460"/>
                                        </p:tgtEl>
                                        <p:attrNameLst>
                                          <p:attrName>style.visibility</p:attrName>
                                        </p:attrNameLst>
                                      </p:cBhvr>
                                      <p:to>
                                        <p:strVal val="visible"/>
                                      </p:to>
                                    </p:set>
                                    <p:animEffect transition="in" filter="fade">
                                      <p:cBhvr>
                                        <p:cTn id="11" dur="2000"/>
                                        <p:tgtEl>
                                          <p:spTgt spid="19460"/>
                                        </p:tgtEl>
                                      </p:cBhvr>
                                    </p:animEffect>
                                  </p:childTnLst>
                                </p:cTn>
                              </p:par>
                            </p:childTnLst>
                          </p:cTn>
                        </p:par>
                        <p:par>
                          <p:cTn id="12" fill="hold">
                            <p:stCondLst>
                              <p:cond delay="2500"/>
                            </p:stCondLst>
                            <p:childTnLst>
                              <p:par>
                                <p:cTn id="13" presetID="21" presetClass="entr" presetSubtype="4" fill="hold" nodeType="afterEffect">
                                  <p:stCondLst>
                                    <p:cond delay="0"/>
                                  </p:stCondLst>
                                  <p:childTnLst>
                                    <p:set>
                                      <p:cBhvr>
                                        <p:cTn id="14" dur="1" fill="hold">
                                          <p:stCondLst>
                                            <p:cond delay="0"/>
                                          </p:stCondLst>
                                        </p:cTn>
                                        <p:tgtEl>
                                          <p:spTgt spid="318467">
                                            <p:txEl>
                                              <p:pRg st="0" end="0"/>
                                            </p:txEl>
                                          </p:spTgt>
                                        </p:tgtEl>
                                        <p:attrNameLst>
                                          <p:attrName>style.visibility</p:attrName>
                                        </p:attrNameLst>
                                      </p:cBhvr>
                                      <p:to>
                                        <p:strVal val="visible"/>
                                      </p:to>
                                    </p:set>
                                    <p:animEffect transition="in" filter="wheel(4)">
                                      <p:cBhvr>
                                        <p:cTn id="15" dur="2000"/>
                                        <p:tgtEl>
                                          <p:spTgt spid="318467">
                                            <p:txEl>
                                              <p:pRg st="0" end="0"/>
                                            </p:txEl>
                                          </p:spTgt>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11266"/>
                                        </p:tgtEl>
                                        <p:attrNameLst>
                                          <p:attrName>style.visibility</p:attrName>
                                        </p:attrNameLst>
                                      </p:cBhvr>
                                      <p:to>
                                        <p:strVal val="visible"/>
                                      </p:to>
                                    </p:set>
                                    <p:animEffect transition="in" filter="fade">
                                      <p:cBhvr>
                                        <p:cTn id="19" dur="2000"/>
                                        <p:tgtEl>
                                          <p:spTgt spid="1126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462"/>
                                        </p:tgtEl>
                                        <p:attrNameLst>
                                          <p:attrName>style.visibility</p:attrName>
                                        </p:attrNameLst>
                                      </p:cBhvr>
                                      <p:to>
                                        <p:strVal val="visible"/>
                                      </p:to>
                                    </p:set>
                                    <p:animEffect transition="in" filter="fade">
                                      <p:cBhvr>
                                        <p:cTn id="22" dur="2000"/>
                                        <p:tgtEl>
                                          <p:spTgt spid="19462"/>
                                        </p:tgtEl>
                                      </p:cBhvr>
                                    </p:animEffect>
                                  </p:childTnLst>
                                </p:cTn>
                              </p:par>
                            </p:childTnLst>
                          </p:cTn>
                        </p:par>
                        <p:par>
                          <p:cTn id="23" fill="hold">
                            <p:stCondLst>
                              <p:cond delay="650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7000"/>
                            </p:stCondLst>
                            <p:childTnLst>
                              <p:par>
                                <p:cTn id="29" presetID="10" presetClass="entr" presetSubtype="0" fill="hold" nodeType="after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fade">
                                      <p:cBhvr>
                                        <p:cTn id="31" dur="2000"/>
                                        <p:tgtEl>
                                          <p:spTgt spid="1026"/>
                                        </p:tgtEl>
                                      </p:cBhvr>
                                    </p:animEffect>
                                  </p:childTnLst>
                                </p:cTn>
                              </p:par>
                            </p:childTnLst>
                          </p:cTn>
                        </p:par>
                        <p:par>
                          <p:cTn id="32" fill="hold">
                            <p:stCondLst>
                              <p:cond delay="9000"/>
                            </p:stCondLst>
                            <p:childTnLst>
                              <p:par>
                                <p:cTn id="33" presetID="2" presetClass="entr" presetSubtype="4"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par>
                          <p:cTn id="37" fill="hold">
                            <p:stCondLst>
                              <p:cond delay="9500"/>
                            </p:stCondLst>
                            <p:childTnLst>
                              <p:par>
                                <p:cTn id="38" presetID="10" presetClass="entr" presetSubtype="0" fill="hold" nodeType="afterEffect">
                                  <p:stCondLst>
                                    <p:cond delay="0"/>
                                  </p:stCondLst>
                                  <p:childTnLst>
                                    <p:set>
                                      <p:cBhvr>
                                        <p:cTn id="39" dur="1" fill="hold">
                                          <p:stCondLst>
                                            <p:cond delay="0"/>
                                          </p:stCondLst>
                                        </p:cTn>
                                        <p:tgtEl>
                                          <p:spTgt spid="1028"/>
                                        </p:tgtEl>
                                        <p:attrNameLst>
                                          <p:attrName>style.visibility</p:attrName>
                                        </p:attrNameLst>
                                      </p:cBhvr>
                                      <p:to>
                                        <p:strVal val="visible"/>
                                      </p:to>
                                    </p:set>
                                    <p:animEffect transition="in" filter="fade">
                                      <p:cBhvr>
                                        <p:cTn id="40" dur="2000"/>
                                        <p:tgtEl>
                                          <p:spTgt spid="102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6" grpId="0" autoUpdateAnimBg="0"/>
      <p:bldP spid="19460" grpId="0" animBg="1"/>
      <p:bldP spid="19462" grpId="0" animBg="1"/>
      <p:bldP spid="16" grpId="0"/>
      <p:bldP spid="11" grpId="0"/>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323528" y="260648"/>
            <a:ext cx="8229600" cy="811213"/>
          </a:xfrm>
        </p:spPr>
        <p:txBody>
          <a:bodyPr/>
          <a:lstStyle/>
          <a:p>
            <a:pPr eaLnBrk="1" hangingPunct="1"/>
            <a:r>
              <a:rPr lang="lv-LV" sz="4000" b="1" dirty="0" smtClean="0">
                <a:solidFill>
                  <a:schemeClr val="tx1"/>
                </a:solidFill>
              </a:rPr>
              <a:t>Jēzus = glābējs</a:t>
            </a:r>
          </a:p>
        </p:txBody>
      </p:sp>
      <p:sp>
        <p:nvSpPr>
          <p:cNvPr id="37891" name="Slide Number Placeholder 13"/>
          <p:cNvSpPr>
            <a:spLocks noGrp="1"/>
          </p:cNvSpPr>
          <p:nvPr>
            <p:ph type="sldNum" sz="quarter" idx="12"/>
          </p:nvPr>
        </p:nvSpPr>
        <p:spPr>
          <a:noFill/>
        </p:spPr>
        <p:txBody>
          <a:bodyPr/>
          <a:lstStyle/>
          <a:p>
            <a:fld id="{E411A490-63E0-449B-87A1-CDFACF8C9DD9}" type="slidenum">
              <a:rPr lang="lv-LV" smtClean="0"/>
              <a:pPr/>
              <a:t>17</a:t>
            </a:fld>
            <a:endParaRPr lang="lv-LV" smtClean="0"/>
          </a:p>
        </p:txBody>
      </p:sp>
      <p:sp>
        <p:nvSpPr>
          <p:cNvPr id="6" name="Rectangle 3"/>
          <p:cNvSpPr txBox="1">
            <a:spLocks noChangeArrowheads="1"/>
          </p:cNvSpPr>
          <p:nvPr/>
        </p:nvSpPr>
        <p:spPr bwMode="auto">
          <a:xfrm>
            <a:off x="0" y="1340768"/>
            <a:ext cx="4932040" cy="3095625"/>
          </a:xfrm>
          <a:prstGeom prst="rect">
            <a:avLst/>
          </a:prstGeom>
          <a:noFill/>
          <a:ln w="9525">
            <a:noFill/>
            <a:miter lim="800000"/>
            <a:headEnd/>
            <a:tailEnd/>
          </a:ln>
        </p:spPr>
        <p:txBody>
          <a:bodyPr/>
          <a:lstStyle/>
          <a:p>
            <a:pPr marL="342900" indent="-342900" algn="ctr">
              <a:lnSpc>
                <a:spcPct val="80000"/>
              </a:lnSpc>
              <a:spcBef>
                <a:spcPct val="20000"/>
              </a:spcBef>
              <a:defRPr/>
            </a:pPr>
            <a:r>
              <a:rPr lang="lv-LV" sz="2700" kern="0" dirty="0" smtClean="0">
                <a:latin typeface="+mn-lt"/>
              </a:rPr>
              <a:t>Citās </a:t>
            </a:r>
            <a:r>
              <a:rPr lang="lv-LV" sz="2700" kern="0" dirty="0">
                <a:latin typeface="+mn-lt"/>
              </a:rPr>
              <a:t>reliģijas</a:t>
            </a:r>
          </a:p>
          <a:p>
            <a:pPr marL="342900" indent="-342900" algn="ctr">
              <a:lnSpc>
                <a:spcPct val="80000"/>
              </a:lnSpc>
              <a:spcBef>
                <a:spcPct val="20000"/>
              </a:spcBef>
              <a:defRPr/>
            </a:pPr>
            <a:r>
              <a:rPr lang="lv-LV" sz="4000" b="1" kern="0" dirty="0" smtClean="0"/>
              <a:t>Labie darbi</a:t>
            </a:r>
          </a:p>
          <a:p>
            <a:pPr marL="342900" indent="-342900" algn="ctr">
              <a:lnSpc>
                <a:spcPct val="80000"/>
              </a:lnSpc>
              <a:spcBef>
                <a:spcPct val="20000"/>
              </a:spcBef>
              <a:defRPr/>
            </a:pPr>
            <a:endParaRPr lang="lv-LV" sz="2700" b="1" kern="0" dirty="0" smtClean="0">
              <a:latin typeface="+mn-lt"/>
            </a:endParaRPr>
          </a:p>
          <a:p>
            <a:pPr marL="342900" indent="-342900">
              <a:lnSpc>
                <a:spcPct val="80000"/>
              </a:lnSpc>
              <a:spcBef>
                <a:spcPct val="20000"/>
              </a:spcBef>
              <a:buFont typeface="Wingdings" pitchFamily="2" charset="2"/>
              <a:buChar char="§"/>
              <a:defRPr/>
            </a:pPr>
            <a:endParaRPr lang="lv-LV" sz="2700" kern="0" dirty="0">
              <a:latin typeface="+mn-lt"/>
            </a:endParaRPr>
          </a:p>
        </p:txBody>
      </p:sp>
      <p:sp>
        <p:nvSpPr>
          <p:cNvPr id="7" name="Rectangle 3"/>
          <p:cNvSpPr txBox="1">
            <a:spLocks noChangeArrowheads="1"/>
          </p:cNvSpPr>
          <p:nvPr/>
        </p:nvSpPr>
        <p:spPr bwMode="auto">
          <a:xfrm>
            <a:off x="4283968" y="1413495"/>
            <a:ext cx="5148263" cy="3095625"/>
          </a:xfrm>
          <a:prstGeom prst="rect">
            <a:avLst/>
          </a:prstGeom>
          <a:noFill/>
          <a:ln w="9525">
            <a:noFill/>
            <a:miter lim="800000"/>
            <a:headEnd/>
            <a:tailEnd/>
          </a:ln>
        </p:spPr>
        <p:txBody>
          <a:bodyPr/>
          <a:lstStyle/>
          <a:p>
            <a:pPr marL="342900" indent="-342900" algn="ctr">
              <a:lnSpc>
                <a:spcPct val="80000"/>
              </a:lnSpc>
              <a:spcBef>
                <a:spcPct val="20000"/>
              </a:spcBef>
              <a:defRPr/>
            </a:pPr>
            <a:r>
              <a:rPr lang="lv-LV" sz="2700" kern="0" dirty="0">
                <a:latin typeface="+mn-lt"/>
              </a:rPr>
              <a:t>Tikai Kristietība</a:t>
            </a:r>
          </a:p>
          <a:p>
            <a:pPr marL="342900" indent="-342900" algn="ctr">
              <a:lnSpc>
                <a:spcPct val="80000"/>
              </a:lnSpc>
              <a:spcBef>
                <a:spcPct val="20000"/>
              </a:spcBef>
              <a:defRPr/>
            </a:pPr>
            <a:r>
              <a:rPr lang="lv-LV" sz="4400" b="1" kern="0" dirty="0" smtClean="0"/>
              <a:t>Sirds Ticība</a:t>
            </a:r>
            <a:endParaRPr lang="lv-LV" sz="3600" b="1" kern="0" dirty="0" smtClean="0">
              <a:latin typeface="+mn-lt"/>
            </a:endParaRPr>
          </a:p>
          <a:p>
            <a:pPr marL="342900" indent="-342900" algn="ctr">
              <a:lnSpc>
                <a:spcPct val="80000"/>
              </a:lnSpc>
              <a:spcBef>
                <a:spcPct val="20000"/>
              </a:spcBef>
              <a:defRPr/>
            </a:pPr>
            <a:endParaRPr lang="lv-LV" sz="2700" b="1" kern="0" dirty="0" smtClean="0">
              <a:latin typeface="+mn-lt"/>
            </a:endParaRPr>
          </a:p>
          <a:p>
            <a:pPr marL="342900" indent="-342900">
              <a:lnSpc>
                <a:spcPct val="80000"/>
              </a:lnSpc>
              <a:spcBef>
                <a:spcPct val="20000"/>
              </a:spcBef>
              <a:buFont typeface="Wingdings" pitchFamily="2" charset="2"/>
              <a:buChar char="§"/>
              <a:defRPr/>
            </a:pPr>
            <a:endParaRPr lang="lv-LV" sz="2700" kern="0" dirty="0">
              <a:latin typeface="+mn-lt"/>
            </a:endParaRPr>
          </a:p>
        </p:txBody>
      </p:sp>
      <p:pic>
        <p:nvPicPr>
          <p:cNvPr id="10" name="Picture 4" descr="BIBLE016"/>
          <p:cNvPicPr>
            <a:picLocks noChangeAspect="1" noChangeArrowheads="1"/>
          </p:cNvPicPr>
          <p:nvPr/>
        </p:nvPicPr>
        <p:blipFill>
          <a:blip r:embed="rId3" cstate="print"/>
          <a:srcRect/>
          <a:stretch>
            <a:fillRect/>
          </a:stretch>
        </p:blipFill>
        <p:spPr bwMode="auto">
          <a:xfrm>
            <a:off x="6588224" y="0"/>
            <a:ext cx="1628623" cy="1410904"/>
          </a:xfrm>
          <a:prstGeom prst="rect">
            <a:avLst/>
          </a:prstGeom>
          <a:noFill/>
          <a:ln w="9525">
            <a:noFill/>
            <a:miter lim="800000"/>
            <a:headEnd/>
            <a:tailEnd/>
          </a:ln>
        </p:spPr>
      </p:pic>
      <p:pic>
        <p:nvPicPr>
          <p:cNvPr id="28674" name="Picture 2"/>
          <p:cNvPicPr>
            <a:picLocks noChangeAspect="1" noChangeArrowheads="1"/>
          </p:cNvPicPr>
          <p:nvPr/>
        </p:nvPicPr>
        <p:blipFill>
          <a:blip r:embed="rId4" cstate="print"/>
          <a:srcRect l="4314"/>
          <a:stretch>
            <a:fillRect/>
          </a:stretch>
        </p:blipFill>
        <p:spPr bwMode="auto">
          <a:xfrm>
            <a:off x="467544" y="0"/>
            <a:ext cx="1728192" cy="1295415"/>
          </a:xfrm>
          <a:prstGeom prst="ellipse">
            <a:avLst/>
          </a:prstGeom>
          <a:ln>
            <a:noFill/>
          </a:ln>
          <a:effectLst>
            <a:softEdge rad="112500"/>
          </a:effectLst>
        </p:spPr>
      </p:pic>
      <p:sp>
        <p:nvSpPr>
          <p:cNvPr id="14" name="Satura vietturis 2"/>
          <p:cNvSpPr txBox="1">
            <a:spLocks/>
          </p:cNvSpPr>
          <p:nvPr/>
        </p:nvSpPr>
        <p:spPr>
          <a:xfrm>
            <a:off x="4714875" y="4286250"/>
            <a:ext cx="4429125" cy="2239962"/>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lv-LV" sz="2600" b="0" i="1" u="none" strike="noStrike" kern="0" cap="none" spc="0" normalizeH="0" baseline="0" noProof="0" dirty="0" smtClean="0">
                <a:ln>
                  <a:noFill/>
                </a:ln>
                <a:solidFill>
                  <a:schemeClr val="tx1"/>
                </a:solidFill>
                <a:effectLst/>
                <a:uLnTx/>
                <a:uFillTx/>
                <a:latin typeface="+mn-lt"/>
                <a:ea typeface="+mn-ea"/>
                <a:cs typeface="+mn-cs"/>
              </a:rPr>
              <a:t>Jo no žēlastības jūs esat pestīti ticībā, un tas nav no jums, tā ir Dieva dāvana, ne ar darbiem, lai neviens nelielītos </a:t>
            </a:r>
            <a:r>
              <a:rPr kumimoji="0" lang="lv-LV" sz="2400" b="0" i="0" u="none" strike="noStrike" kern="0" cap="none" spc="0" normalizeH="0" baseline="0" noProof="0" dirty="0" smtClean="0">
                <a:ln>
                  <a:noFill/>
                </a:ln>
                <a:solidFill>
                  <a:schemeClr val="tx1"/>
                </a:solidFill>
                <a:effectLst/>
                <a:uLnTx/>
                <a:uFillTx/>
                <a:latin typeface="+mn-lt"/>
                <a:ea typeface="+mn-ea"/>
                <a:cs typeface="+mn-cs"/>
              </a:rPr>
              <a:t>(Ef.2,8-9)</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5" name="Satura vietturis 3"/>
          <p:cNvSpPr txBox="1">
            <a:spLocks/>
          </p:cNvSpPr>
          <p:nvPr/>
        </p:nvSpPr>
        <p:spPr>
          <a:xfrm>
            <a:off x="0" y="4071937"/>
            <a:ext cx="4324350" cy="2786063"/>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lv-LV" sz="2400" b="0" i="1" u="none" strike="noStrike" kern="0" cap="none" spc="0" normalizeH="0" baseline="0" noProof="0" smtClean="0">
                <a:ln>
                  <a:noFill/>
                </a:ln>
                <a:solidFill>
                  <a:schemeClr val="tx1"/>
                </a:solidFill>
                <a:effectLst/>
                <a:uLnTx/>
                <a:uFillTx/>
                <a:latin typeface="+mn-lt"/>
                <a:ea typeface="+mn-ea"/>
                <a:cs typeface="+mn-cs"/>
              </a:rPr>
              <a:t>[tiesas dienā] tie, kuru svaru kauss būs smags no labiem darbiem, būs laimīgi; bet tie, kuru svaru kauss būs viegls, pazaudēs savas dvēseles un paliks ellē uz mūžīgiem laikiem</a:t>
            </a:r>
            <a:r>
              <a:rPr kumimoji="0" lang="lv-LV" sz="2400" b="0" i="0" u="none" strike="noStrike" kern="0" cap="none" spc="0" normalizeH="0" baseline="0" noProof="0" smtClean="0">
                <a:ln>
                  <a:noFill/>
                </a:ln>
                <a:solidFill>
                  <a:schemeClr val="tx1"/>
                </a:solidFill>
                <a:effectLst/>
                <a:uLnTx/>
                <a:uFillTx/>
                <a:latin typeface="+mn-lt"/>
                <a:ea typeface="+mn-ea"/>
                <a:cs typeface="+mn-cs"/>
              </a:rPr>
              <a:t>. (Sūra 23,102-3)</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16" name="Picture 12" descr="http://thumbs.gograph.com/gg60376695.jpg"/>
          <p:cNvPicPr>
            <a:picLocks noChangeAspect="1" noChangeArrowheads="1"/>
          </p:cNvPicPr>
          <p:nvPr/>
        </p:nvPicPr>
        <p:blipFill>
          <a:blip r:embed="rId5" cstate="print"/>
          <a:srcRect/>
          <a:stretch>
            <a:fillRect/>
          </a:stretch>
        </p:blipFill>
        <p:spPr bwMode="auto">
          <a:xfrm>
            <a:off x="1187624" y="2301746"/>
            <a:ext cx="2002544" cy="1829616"/>
          </a:xfrm>
          <a:prstGeom prst="rect">
            <a:avLst/>
          </a:prstGeom>
          <a:ln>
            <a:noFill/>
          </a:ln>
          <a:effectLst>
            <a:softEdge rad="112500"/>
          </a:effectLst>
        </p:spPr>
      </p:pic>
      <p:pic>
        <p:nvPicPr>
          <p:cNvPr id="17" name="Picture 6" descr="https://encrypted-tbn2.gstatic.com/images?q=tbn:ANd9GcSNGoNsABhfI2EOBS5juP_EAgPvvc602mZeQdwdSeDk865F0f9OHQ"/>
          <p:cNvPicPr>
            <a:picLocks noChangeAspect="1" noChangeArrowheads="1"/>
          </p:cNvPicPr>
          <p:nvPr/>
        </p:nvPicPr>
        <p:blipFill>
          <a:blip r:embed="rId6" cstate="print"/>
          <a:srcRect/>
          <a:stretch>
            <a:fillRect/>
          </a:stretch>
        </p:blipFill>
        <p:spPr bwMode="auto">
          <a:xfrm>
            <a:off x="5508104" y="2408229"/>
            <a:ext cx="2304256" cy="1921807"/>
          </a:xfrm>
          <a:prstGeom prst="rect">
            <a:avLst/>
          </a:prstGeom>
          <a:ln>
            <a:noFill/>
          </a:ln>
          <a:effectLst>
            <a:softEdge rad="112500"/>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ox(in)">
                                      <p:cBhvr>
                                        <p:cTn id="7" dur="500"/>
                                        <p:tgtEl>
                                          <p:spTgt spid="5122"/>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additive="base">
                                        <p:cTn id="1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additive="base">
                                        <p:cTn id="2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 calcmode="lin" valueType="num">
                                      <p:cBhvr additive="base">
                                        <p:cTn id="2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2" presetClass="entr" presetSubtype="4" fill="hold" grpId="0" nodeType="afterEffect">
                                  <p:stCondLst>
                                    <p:cond delay="0"/>
                                  </p:stCondLst>
                                  <p:childTnLst>
                                    <p:set>
                                      <p:cBhvr>
                                        <p:cTn id="31" dur="1" fill="hold">
                                          <p:stCondLst>
                                            <p:cond delay="0"/>
                                          </p:stCondLst>
                                        </p:cTn>
                                        <p:tgtEl>
                                          <p:spTgt spid="15">
                                            <p:txEl>
                                              <p:pRg st="0" end="0"/>
                                            </p:txEl>
                                          </p:spTgt>
                                        </p:tgtEl>
                                        <p:attrNameLst>
                                          <p:attrName>style.visibility</p:attrName>
                                        </p:attrNameLst>
                                      </p:cBhvr>
                                      <p:to>
                                        <p:strVal val="visible"/>
                                      </p:to>
                                    </p:set>
                                    <p:anim calcmode="lin" valueType="num">
                                      <p:cBhvr additive="base">
                                        <p:cTn id="3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34" presetID="1" presetClass="entr" presetSubtype="0" fill="hold" nodeType="withEffect">
                                  <p:stCondLst>
                                    <p:cond delay="0"/>
                                  </p:stCondLst>
                                  <p:childTnLst>
                                    <p:set>
                                      <p:cBhvr>
                                        <p:cTn id="35" dur="1" fill="hold">
                                          <p:stCondLst>
                                            <p:cond delay="499"/>
                                          </p:stCondLst>
                                        </p:cTn>
                                        <p:tgtEl>
                                          <p:spTgt spid="16"/>
                                        </p:tgtEl>
                                        <p:attrNameLst>
                                          <p:attrName>style.visibility</p:attrName>
                                        </p:attrNameLst>
                                      </p:cBhvr>
                                      <p:to>
                                        <p:strVal val="visible"/>
                                      </p:to>
                                    </p:set>
                                  </p:childTnLst>
                                </p:cTn>
                              </p:par>
                            </p:childTnLst>
                          </p:cTn>
                        </p:par>
                        <p:par>
                          <p:cTn id="36" fill="hold">
                            <p:stCondLst>
                              <p:cond delay="2000"/>
                            </p:stCondLst>
                            <p:childTnLst>
                              <p:par>
                                <p:cTn id="37" presetID="2" presetClass="entr" presetSubtype="4" fill="hold" grpId="0" nodeType="after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 calcmode="lin" valueType="num">
                                      <p:cBhvr additive="base">
                                        <p:cTn id="3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41" presetID="1" presetClass="entr" presetSubtype="0" fill="hold" nodeType="withEffect">
                                  <p:stCondLst>
                                    <p:cond delay="0"/>
                                  </p:stCondLst>
                                  <p:childTnLst>
                                    <p:set>
                                      <p:cBhvr>
                                        <p:cTn id="42" dur="1" fill="hold">
                                          <p:stCondLst>
                                            <p:cond delay="499"/>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14" grpId="0" build="p" autoUpdateAnimBg="0" advAuto="0"/>
      <p:bldP spid="15" grpId="0" build="p" autoUpdateAnimBg="0"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p:cNvPicPr>
            <a:picLocks noChangeAspect="1" noChangeArrowheads="1"/>
          </p:cNvPicPr>
          <p:nvPr/>
        </p:nvPicPr>
        <p:blipFill>
          <a:blip r:embed="rId2" cstate="print"/>
          <a:srcRect/>
          <a:stretch>
            <a:fillRect/>
          </a:stretch>
        </p:blipFill>
        <p:spPr bwMode="auto">
          <a:xfrm>
            <a:off x="0" y="3140968"/>
            <a:ext cx="9144001" cy="37170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196" name="Rectangle 4"/>
          <p:cNvSpPr>
            <a:spLocks noGrp="1" noChangeArrowheads="1"/>
          </p:cNvSpPr>
          <p:nvPr>
            <p:ph type="body" idx="1"/>
          </p:nvPr>
        </p:nvSpPr>
        <p:spPr>
          <a:xfrm>
            <a:off x="-323850" y="0"/>
            <a:ext cx="5929313" cy="1285875"/>
          </a:xfrm>
        </p:spPr>
        <p:txBody>
          <a:bodyPr/>
          <a:lstStyle/>
          <a:p>
            <a:pPr algn="just"/>
            <a:r>
              <a:rPr lang="lv-LV" sz="2800" i="1" smtClean="0"/>
              <a:t>21 Marija dzemdēs Dēlu, un Tu nosauksi Viņu JĒZUS, jo Viņš izglābs Savu tautu no grēkiem. </a:t>
            </a:r>
            <a:endParaRPr lang="en-US" sz="2800" i="1" smtClean="0"/>
          </a:p>
        </p:txBody>
      </p:sp>
      <p:sp>
        <p:nvSpPr>
          <p:cNvPr id="7172" name="Rectangle 6"/>
          <p:cNvSpPr>
            <a:spLocks noChangeArrowheads="1"/>
          </p:cNvSpPr>
          <p:nvPr/>
        </p:nvSpPr>
        <p:spPr bwMode="auto">
          <a:xfrm>
            <a:off x="0" y="1340768"/>
            <a:ext cx="5867400" cy="1692771"/>
          </a:xfrm>
          <a:prstGeom prst="rect">
            <a:avLst/>
          </a:prstGeom>
          <a:noFill/>
          <a:ln w="9525">
            <a:noFill/>
            <a:miter lim="800000"/>
            <a:headEnd/>
            <a:tailEnd/>
          </a:ln>
        </p:spPr>
        <p:txBody>
          <a:bodyPr>
            <a:spAutoFit/>
          </a:bodyPr>
          <a:lstStyle/>
          <a:p>
            <a:pPr>
              <a:buFont typeface="Wingdings" pitchFamily="2" charset="2"/>
              <a:buChar char="§"/>
            </a:pPr>
            <a:r>
              <a:rPr lang="lv-LV" sz="2600" b="1" dirty="0"/>
              <a:t>Visuvarenais Dievs</a:t>
            </a:r>
            <a:r>
              <a:rPr lang="lv-LV" sz="2600" dirty="0"/>
              <a:t> redzēja, ka cilvēki paši </a:t>
            </a:r>
            <a:r>
              <a:rPr lang="lv-LV" sz="2600" b="1" dirty="0"/>
              <a:t>nespēj tikt galā </a:t>
            </a:r>
            <a:r>
              <a:rPr lang="lv-LV" sz="2600" dirty="0"/>
              <a:t>ar saviem </a:t>
            </a:r>
            <a:r>
              <a:rPr lang="lv-LV" sz="2600" dirty="0" smtClean="0"/>
              <a:t>grēkiem un sūtīja savu Dēlu.</a:t>
            </a:r>
            <a:endParaRPr lang="lv-LV" sz="2600" dirty="0"/>
          </a:p>
          <a:p>
            <a:pPr>
              <a:buFont typeface="Wingdings" pitchFamily="2" charset="2"/>
              <a:buChar char="§"/>
            </a:pPr>
            <a:r>
              <a:rPr lang="lv-LV" sz="2600" dirty="0"/>
              <a:t>Jēzus</a:t>
            </a:r>
            <a:r>
              <a:rPr lang="en-US" sz="2600" dirty="0"/>
              <a:t> </a:t>
            </a:r>
            <a:r>
              <a:rPr lang="lv-LV" sz="2600" dirty="0"/>
              <a:t>vārda nozīme ir: “</a:t>
            </a:r>
            <a:r>
              <a:rPr lang="lv-LV" sz="2600" b="1" dirty="0"/>
              <a:t>Dievs glābj</a:t>
            </a:r>
            <a:r>
              <a:rPr lang="lv-LV" sz="2600" dirty="0"/>
              <a:t>.” </a:t>
            </a:r>
          </a:p>
        </p:txBody>
      </p:sp>
      <p:sp>
        <p:nvSpPr>
          <p:cNvPr id="9221" name="Slide Number Placeholder 5"/>
          <p:cNvSpPr>
            <a:spLocks noGrp="1"/>
          </p:cNvSpPr>
          <p:nvPr>
            <p:ph type="sldNum" sz="quarter" idx="12"/>
          </p:nvPr>
        </p:nvSpPr>
        <p:spPr>
          <a:noFill/>
        </p:spPr>
        <p:txBody>
          <a:bodyPr/>
          <a:lstStyle/>
          <a:p>
            <a:fld id="{06918146-493E-4D4B-9BEC-B245E722F7BA}" type="slidenum">
              <a:rPr lang="lv-LV" smtClean="0"/>
              <a:pPr/>
              <a:t>18</a:t>
            </a:fld>
            <a:endParaRPr lang="lv-LV" smtClean="0"/>
          </a:p>
        </p:txBody>
      </p:sp>
      <p:pic>
        <p:nvPicPr>
          <p:cNvPr id="6152" name="Picture 8"/>
          <p:cNvPicPr>
            <a:picLocks noChangeAspect="1" noChangeArrowheads="1"/>
          </p:cNvPicPr>
          <p:nvPr/>
        </p:nvPicPr>
        <p:blipFill>
          <a:blip r:embed="rId3" cstate="print"/>
          <a:srcRect/>
          <a:stretch>
            <a:fillRect/>
          </a:stretch>
        </p:blipFill>
        <p:spPr bwMode="auto">
          <a:xfrm>
            <a:off x="5715008" y="0"/>
            <a:ext cx="3428992" cy="27817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5"/>
          <p:cNvPicPr>
            <a:picLocks noChangeAspect="1" noChangeArrowheads="1"/>
          </p:cNvPicPr>
          <p:nvPr/>
        </p:nvPicPr>
        <p:blipFill>
          <a:blip r:embed="rId4" cstate="print"/>
          <a:srcRect/>
          <a:stretch>
            <a:fillRect/>
          </a:stretch>
        </p:blipFill>
        <p:spPr bwMode="auto">
          <a:xfrm>
            <a:off x="1187624" y="4077072"/>
            <a:ext cx="1958655" cy="22638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 calcmode="lin" valueType="num">
                                      <p:cBhvr additive="base">
                                        <p:cTn id="7" dur="500" fill="hold"/>
                                        <p:tgtEl>
                                          <p:spTgt spid="819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6">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172">
                                            <p:txEl>
                                              <p:pRg st="0" end="0"/>
                                            </p:txEl>
                                          </p:spTgt>
                                        </p:tgtEl>
                                        <p:attrNameLst>
                                          <p:attrName>style.visibility</p:attrName>
                                        </p:attrNameLst>
                                      </p:cBhvr>
                                      <p:to>
                                        <p:strVal val="visible"/>
                                      </p:to>
                                    </p:set>
                                    <p:anim calcmode="lin" valueType="num">
                                      <p:cBhvr additive="base">
                                        <p:cTn id="12" dur="500" fill="hold"/>
                                        <p:tgtEl>
                                          <p:spTgt spid="717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172">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172">
                                            <p:txEl>
                                              <p:pRg st="1" end="1"/>
                                            </p:txEl>
                                          </p:spTgt>
                                        </p:tgtEl>
                                        <p:attrNameLst>
                                          <p:attrName>style.visibility</p:attrName>
                                        </p:attrNameLst>
                                      </p:cBhvr>
                                      <p:to>
                                        <p:strVal val="visible"/>
                                      </p:to>
                                    </p:set>
                                    <p:anim calcmode="lin" valueType="num">
                                      <p:cBhvr additive="base">
                                        <p:cTn id="17" dur="500" fill="hold"/>
                                        <p:tgtEl>
                                          <p:spTgt spid="717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172">
                                            <p:txEl>
                                              <p:pRg st="1" end="1"/>
                                            </p:txEl>
                                          </p:spTgt>
                                        </p:tgtEl>
                                        <p:attrNameLst>
                                          <p:attrName>ppt_y</p:attrName>
                                        </p:attrNameLst>
                                      </p:cBhvr>
                                      <p:tavLst>
                                        <p:tav tm="0">
                                          <p:val>
                                            <p:strVal val="1+#ppt_h/2"/>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6152"/>
                                        </p:tgtEl>
                                        <p:attrNameLst>
                                          <p:attrName>style.visibility</p:attrName>
                                        </p:attrNameLst>
                                      </p:cBhvr>
                                      <p:to>
                                        <p:strVal val="visible"/>
                                      </p:to>
                                    </p:set>
                                    <p:animEffect transition="in" filter="fade">
                                      <p:cBhvr>
                                        <p:cTn id="21" dur="2000"/>
                                        <p:tgtEl>
                                          <p:spTgt spid="6152"/>
                                        </p:tgtEl>
                                      </p:cBhvr>
                                    </p:animEffect>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6151"/>
                                        </p:tgtEl>
                                        <p:attrNameLst>
                                          <p:attrName>style.visibility</p:attrName>
                                        </p:attrNameLst>
                                      </p:cBhvr>
                                      <p:to>
                                        <p:strVal val="visible"/>
                                      </p:to>
                                    </p:set>
                                    <p:animEffect transition="in" filter="fade">
                                      <p:cBhvr>
                                        <p:cTn id="25" dur="2000"/>
                                        <p:tgtEl>
                                          <p:spTgt spid="6151"/>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32"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diamond(out)">
                                      <p:cBhvr>
                                        <p:cTn id="3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B280535B-F519-48E4-8257-A492CD5587C2}" type="slidenum">
              <a:rPr lang="en-US"/>
              <a:pPr>
                <a:defRPr/>
              </a:pPr>
              <a:t>19</a:t>
            </a:fld>
            <a:endParaRPr lang="en-US" dirty="0"/>
          </a:p>
        </p:txBody>
      </p:sp>
      <p:sp>
        <p:nvSpPr>
          <p:cNvPr id="38914" name="Rectangle 2"/>
          <p:cNvSpPr>
            <a:spLocks noGrp="1" noChangeArrowheads="1"/>
          </p:cNvSpPr>
          <p:nvPr>
            <p:ph type="title"/>
          </p:nvPr>
        </p:nvSpPr>
        <p:spPr>
          <a:xfrm>
            <a:off x="0" y="0"/>
            <a:ext cx="9144000" cy="620713"/>
          </a:xfrm>
        </p:spPr>
        <p:txBody>
          <a:bodyPr/>
          <a:lstStyle/>
          <a:p>
            <a:pPr eaLnBrk="1" hangingPunct="1">
              <a:spcBef>
                <a:spcPct val="20000"/>
              </a:spcBef>
            </a:pPr>
            <a:r>
              <a:rPr lang="lv-LV" sz="4000" b="1" kern="1200" dirty="0" smtClean="0">
                <a:solidFill>
                  <a:schemeClr val="tx1"/>
                </a:solidFill>
              </a:rPr>
              <a:t>Krusts = Lielā apmaiņa</a:t>
            </a:r>
          </a:p>
        </p:txBody>
      </p:sp>
      <p:sp>
        <p:nvSpPr>
          <p:cNvPr id="6" name="Rectangle 5"/>
          <p:cNvSpPr>
            <a:spLocks noChangeArrowheads="1"/>
          </p:cNvSpPr>
          <p:nvPr/>
        </p:nvSpPr>
        <p:spPr bwMode="auto">
          <a:xfrm>
            <a:off x="0" y="500063"/>
            <a:ext cx="9144000" cy="492443"/>
          </a:xfrm>
          <a:prstGeom prst="rect">
            <a:avLst/>
          </a:prstGeom>
          <a:noFill/>
          <a:ln w="9525">
            <a:noFill/>
            <a:miter lim="800000"/>
            <a:headEnd/>
            <a:tailEnd/>
          </a:ln>
        </p:spPr>
        <p:txBody>
          <a:bodyPr wrap="square">
            <a:spAutoFit/>
          </a:bodyPr>
          <a:lstStyle/>
          <a:p>
            <a:pPr eaLnBrk="1" hangingPunct="1">
              <a:spcBef>
                <a:spcPct val="20000"/>
              </a:spcBef>
              <a:buClr>
                <a:schemeClr val="hlink"/>
              </a:buClr>
            </a:pPr>
            <a:r>
              <a:rPr lang="lv-LV" sz="2600" dirty="0" smtClean="0"/>
              <a:t>Jēzus </a:t>
            </a:r>
            <a:r>
              <a:rPr lang="lv-LV" sz="2600" dirty="0"/>
              <a:t>uzņem </a:t>
            </a:r>
            <a:r>
              <a:rPr lang="lv-LV" sz="2600" b="1" dirty="0"/>
              <a:t>mūsu grēkus </a:t>
            </a:r>
            <a:r>
              <a:rPr lang="lv-LV" sz="2600" dirty="0" smtClean="0"/>
              <a:t>un </a:t>
            </a:r>
            <a:r>
              <a:rPr lang="lv-LV" sz="2600" b="1" dirty="0"/>
              <a:t>pretī dāvā mūžīgo dzīvību</a:t>
            </a:r>
            <a:r>
              <a:rPr lang="lv-LV" sz="2600" dirty="0" smtClean="0"/>
              <a:t>!</a:t>
            </a:r>
            <a:endParaRPr lang="lv-LV" sz="2600" dirty="0"/>
          </a:p>
        </p:txBody>
      </p:sp>
      <p:pic>
        <p:nvPicPr>
          <p:cNvPr id="8" name="Picture 4" descr="BIBLE016"/>
          <p:cNvPicPr>
            <a:picLocks noChangeAspect="1" noChangeArrowheads="1"/>
          </p:cNvPicPr>
          <p:nvPr/>
        </p:nvPicPr>
        <p:blipFill>
          <a:blip r:embed="rId2" cstate="print"/>
          <a:srcRect/>
          <a:stretch>
            <a:fillRect/>
          </a:stretch>
        </p:blipFill>
        <p:spPr bwMode="auto">
          <a:xfrm>
            <a:off x="2051720" y="1152128"/>
            <a:ext cx="4203136" cy="5373216"/>
          </a:xfrm>
          <a:prstGeom prst="rect">
            <a:avLst/>
          </a:prstGeom>
          <a:noFill/>
          <a:ln w="9525">
            <a:noFill/>
            <a:miter lim="800000"/>
            <a:headEnd/>
            <a:tailEnd/>
          </a:ln>
        </p:spPr>
      </p:pic>
      <p:pic>
        <p:nvPicPr>
          <p:cNvPr id="9" name="Picture 8" descr="original-sin.png"/>
          <p:cNvPicPr>
            <a:picLocks noChangeAspect="1"/>
          </p:cNvPicPr>
          <p:nvPr/>
        </p:nvPicPr>
        <p:blipFill>
          <a:blip r:embed="rId3" cstate="print"/>
          <a:stretch>
            <a:fillRect/>
          </a:stretch>
        </p:blipFill>
        <p:spPr>
          <a:xfrm>
            <a:off x="251520" y="2348880"/>
            <a:ext cx="2150063" cy="2150063"/>
          </a:xfrm>
          <a:prstGeom prst="rect">
            <a:avLst/>
          </a:prstGeom>
        </p:spPr>
      </p:pic>
      <p:sp>
        <p:nvSpPr>
          <p:cNvPr id="10" name="Rectangle 2"/>
          <p:cNvSpPr txBox="1">
            <a:spLocks noChangeArrowheads="1"/>
          </p:cNvSpPr>
          <p:nvPr/>
        </p:nvSpPr>
        <p:spPr bwMode="auto">
          <a:xfrm>
            <a:off x="0" y="1628800"/>
            <a:ext cx="2771800" cy="6207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lv-LV" sz="3600" b="1" i="0" u="none" strike="noStrike" kern="0" cap="none" spc="0" normalizeH="0" baseline="0" noProof="0" dirty="0" smtClean="0">
                <a:ln>
                  <a:noFill/>
                </a:ln>
                <a:uLnTx/>
                <a:uFillTx/>
                <a:latin typeface="+mj-lt"/>
                <a:ea typeface="+mj-ea"/>
                <a:cs typeface="+mj-cs"/>
              </a:rPr>
              <a:t>Mūsu grēki</a:t>
            </a:r>
            <a:endParaRPr kumimoji="0" lang="en-US" sz="4400" b="0" i="0" u="none" strike="noStrike" kern="0" cap="none" spc="0" normalizeH="0" baseline="0" noProof="0" dirty="0" smtClean="0">
              <a:ln>
                <a:noFill/>
              </a:ln>
              <a:uLnTx/>
              <a:uFillTx/>
              <a:latin typeface="+mj-lt"/>
              <a:ea typeface="+mj-ea"/>
              <a:cs typeface="+mj-cs"/>
            </a:endParaRPr>
          </a:p>
        </p:txBody>
      </p:sp>
      <p:sp>
        <p:nvSpPr>
          <p:cNvPr id="11" name="Right Arrow 10"/>
          <p:cNvSpPr/>
          <p:nvPr/>
        </p:nvSpPr>
        <p:spPr bwMode="auto">
          <a:xfrm>
            <a:off x="2411760" y="3212976"/>
            <a:ext cx="792088" cy="79208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Right Arrow 11"/>
          <p:cNvSpPr/>
          <p:nvPr/>
        </p:nvSpPr>
        <p:spPr bwMode="auto">
          <a:xfrm>
            <a:off x="5076056" y="2708920"/>
            <a:ext cx="792088" cy="79208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13" name="Picture 8"/>
          <p:cNvPicPr>
            <a:picLocks noChangeAspect="1" noChangeArrowheads="1"/>
          </p:cNvPicPr>
          <p:nvPr/>
        </p:nvPicPr>
        <p:blipFill>
          <a:blip r:embed="rId4" cstate="print"/>
          <a:srcRect/>
          <a:stretch>
            <a:fillRect/>
          </a:stretch>
        </p:blipFill>
        <p:spPr bwMode="auto">
          <a:xfrm>
            <a:off x="6444208" y="1881620"/>
            <a:ext cx="2232720" cy="19794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Rectangle 2"/>
          <p:cNvSpPr txBox="1">
            <a:spLocks noChangeArrowheads="1"/>
          </p:cNvSpPr>
          <p:nvPr/>
        </p:nvSpPr>
        <p:spPr bwMode="auto">
          <a:xfrm>
            <a:off x="6156176" y="1080095"/>
            <a:ext cx="2771800" cy="6207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lv-LV" sz="3600" b="1" i="0" u="none" strike="noStrike" kern="0" cap="none" spc="0" normalizeH="0" baseline="0" noProof="0" dirty="0" smtClean="0">
                <a:ln>
                  <a:noFill/>
                </a:ln>
                <a:uLnTx/>
                <a:uFillTx/>
                <a:latin typeface="+mj-lt"/>
                <a:ea typeface="+mj-ea"/>
                <a:cs typeface="+mj-cs"/>
              </a:rPr>
              <a:t>Grēku</a:t>
            </a:r>
            <a:r>
              <a:rPr kumimoji="0" lang="lv-LV" sz="3600" b="1" i="0" u="none" strike="noStrike" kern="0" cap="none" spc="0" normalizeH="0" noProof="0" dirty="0" smtClean="0">
                <a:ln>
                  <a:noFill/>
                </a:ln>
                <a:uLnTx/>
                <a:uFillTx/>
                <a:latin typeface="+mj-lt"/>
                <a:ea typeface="+mj-ea"/>
                <a:cs typeface="+mj-cs"/>
              </a:rPr>
              <a:t> piedošana</a:t>
            </a:r>
            <a:endParaRPr kumimoji="0" lang="en-US" sz="4400" b="0" i="0" u="none" strike="noStrike" kern="0" cap="none" spc="0" normalizeH="0" baseline="0" noProof="0" dirty="0" smtClean="0">
              <a:ln>
                <a:noFill/>
              </a:ln>
              <a:uLnTx/>
              <a:uFillTx/>
              <a:latin typeface="+mj-lt"/>
              <a:ea typeface="+mj-ea"/>
              <a:cs typeface="+mj-cs"/>
            </a:endParaRPr>
          </a:p>
        </p:txBody>
      </p:sp>
      <p:pic>
        <p:nvPicPr>
          <p:cNvPr id="16" name="Picture 15" descr="heaven.png"/>
          <p:cNvPicPr>
            <a:picLocks noChangeAspect="1"/>
          </p:cNvPicPr>
          <p:nvPr/>
        </p:nvPicPr>
        <p:blipFill>
          <a:blip r:embed="rId5" cstate="print"/>
          <a:stretch>
            <a:fillRect/>
          </a:stretch>
        </p:blipFill>
        <p:spPr>
          <a:xfrm>
            <a:off x="6156176" y="3861048"/>
            <a:ext cx="2520280" cy="2520280"/>
          </a:xfrm>
          <a:prstGeom prst="rect">
            <a:avLst/>
          </a:prstGeom>
        </p:spPr>
      </p:pic>
      <p:sp>
        <p:nvSpPr>
          <p:cNvPr id="17" name="Rectangle 2"/>
          <p:cNvSpPr txBox="1">
            <a:spLocks noChangeArrowheads="1"/>
          </p:cNvSpPr>
          <p:nvPr/>
        </p:nvSpPr>
        <p:spPr bwMode="auto">
          <a:xfrm>
            <a:off x="5220072" y="6237287"/>
            <a:ext cx="3923928" cy="6207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lv-LV" sz="3600" b="1" i="0" u="none" strike="noStrike" kern="0" cap="none" spc="0" normalizeH="0" baseline="0" noProof="0" dirty="0" smtClean="0">
                <a:ln>
                  <a:noFill/>
                </a:ln>
                <a:uLnTx/>
                <a:uFillTx/>
                <a:latin typeface="+mj-lt"/>
                <a:ea typeface="+mj-ea"/>
                <a:cs typeface="+mj-cs"/>
              </a:rPr>
              <a:t>Mūžīgā dzīvība</a:t>
            </a:r>
            <a:endParaRPr kumimoji="0" lang="en-US" sz="4400" b="0" i="0" u="none" strike="noStrike" kern="0" cap="none" spc="0" normalizeH="0" baseline="0" noProof="0" dirty="0" smtClean="0">
              <a:ln>
                <a:noFill/>
              </a:ln>
              <a:uLnTx/>
              <a:uFillTx/>
              <a:latin typeface="+mj-lt"/>
              <a:ea typeface="+mj-ea"/>
              <a:cs typeface="+mj-cs"/>
            </a:endParaRPr>
          </a:p>
        </p:txBody>
      </p:sp>
      <p:sp>
        <p:nvSpPr>
          <p:cNvPr id="18" name="Right Arrow 17"/>
          <p:cNvSpPr/>
          <p:nvPr/>
        </p:nvSpPr>
        <p:spPr bwMode="auto">
          <a:xfrm>
            <a:off x="5148064" y="4797152"/>
            <a:ext cx="792088" cy="79208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additive="base">
                                        <p:cTn id="7" dur="500" fill="hold"/>
                                        <p:tgtEl>
                                          <p:spTgt spid="38914"/>
                                        </p:tgtEl>
                                        <p:attrNameLst>
                                          <p:attrName>ppt_x</p:attrName>
                                        </p:attrNameLst>
                                      </p:cBhvr>
                                      <p:tavLst>
                                        <p:tav tm="0">
                                          <p:val>
                                            <p:strVal val="#ppt_x"/>
                                          </p:val>
                                        </p:tav>
                                        <p:tav tm="100000">
                                          <p:val>
                                            <p:strVal val="#ppt_x"/>
                                          </p:val>
                                        </p:tav>
                                      </p:tavLst>
                                    </p:anim>
                                    <p:anim calcmode="lin" valueType="num">
                                      <p:cBhvr additive="base">
                                        <p:cTn id="8" dur="500" fill="hold"/>
                                        <p:tgtEl>
                                          <p:spTgt spid="3891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5" presetClass="entr" presetSubtype="10" fill="hold"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heckerboard(across)">
                                      <p:cBhvr>
                                        <p:cTn id="12" dur="500"/>
                                        <p:tgtEl>
                                          <p:spTgt spid="6">
                                            <p:txEl>
                                              <p:pRg st="0" end="0"/>
                                            </p:txEl>
                                          </p:spTgt>
                                        </p:tgtEl>
                                      </p:cBhvr>
                                    </p:animEffect>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000"/>
                                        <p:tgtEl>
                                          <p:spTgt spid="9"/>
                                        </p:tgtEl>
                                      </p:cBhvr>
                                    </p:animEffect>
                                  </p:childTnLst>
                                </p:cTn>
                              </p:par>
                            </p:childTnLst>
                          </p:cTn>
                        </p:par>
                        <p:par>
                          <p:cTn id="22" fill="hold">
                            <p:stCondLst>
                              <p:cond delay="35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000"/>
                                        <p:tgtEl>
                                          <p:spTgt spid="11"/>
                                        </p:tgtEl>
                                      </p:cBhvr>
                                    </p:animEffect>
                                  </p:childTnLst>
                                </p:cTn>
                              </p:par>
                            </p:childTnLst>
                          </p:cTn>
                        </p:par>
                        <p:par>
                          <p:cTn id="26" fill="hold">
                            <p:stCondLst>
                              <p:cond delay="5500"/>
                            </p:stCondLst>
                            <p:childTnLst>
                              <p:par>
                                <p:cTn id="27" presetID="9"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dissolve">
                                      <p:cBhvr>
                                        <p:cTn id="29" dur="500"/>
                                        <p:tgtEl>
                                          <p:spTgt spid="8"/>
                                        </p:tgtEl>
                                      </p:cBhvr>
                                    </p:animEffect>
                                  </p:childTnLst>
                                </p:cTn>
                              </p:par>
                            </p:childTnLst>
                          </p:cTn>
                        </p:par>
                        <p:par>
                          <p:cTn id="30" fill="hold">
                            <p:stCondLst>
                              <p:cond delay="6000"/>
                            </p:stCondLst>
                            <p:childTnLst>
                              <p:par>
                                <p:cTn id="31" presetID="10"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2000"/>
                                        <p:tgtEl>
                                          <p:spTgt spid="12"/>
                                        </p:tgtEl>
                                      </p:cBhvr>
                                    </p:animEffect>
                                  </p:childTnLst>
                                </p:cTn>
                              </p:par>
                            </p:childTnLst>
                          </p:cTn>
                        </p:par>
                        <p:par>
                          <p:cTn id="34" fill="hold">
                            <p:stCondLst>
                              <p:cond delay="8000"/>
                            </p:stCondLst>
                            <p:childTnLst>
                              <p:par>
                                <p:cTn id="35" presetID="2" presetClass="entr" presetSubtype="4"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par>
                                <p:cTn id="39" presetID="10"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2000"/>
                                        <p:tgtEl>
                                          <p:spTgt spid="13"/>
                                        </p:tgtEl>
                                      </p:cBhvr>
                                    </p:animEffect>
                                  </p:childTnLst>
                                </p:cTn>
                              </p:par>
                            </p:childTnLst>
                          </p:cTn>
                        </p:par>
                        <p:par>
                          <p:cTn id="42" fill="hold">
                            <p:stCondLst>
                              <p:cond delay="10000"/>
                            </p:stCondLst>
                            <p:childTnLst>
                              <p:par>
                                <p:cTn id="43" presetID="10"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2000"/>
                                        <p:tgtEl>
                                          <p:spTgt spid="18"/>
                                        </p:tgtEl>
                                      </p:cBhvr>
                                    </p:animEffect>
                                  </p:childTnLst>
                                </p:cTn>
                              </p:par>
                            </p:childTnLst>
                          </p:cTn>
                        </p:par>
                        <p:par>
                          <p:cTn id="46" fill="hold">
                            <p:stCondLst>
                              <p:cond delay="12000"/>
                            </p:stCondLst>
                            <p:childTnLst>
                              <p:par>
                                <p:cTn id="47" presetID="2" presetClass="entr" presetSubtype="4"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par>
                                <p:cTn id="51" presetID="10"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10" grpId="0"/>
      <p:bldP spid="11" grpId="0" animBg="1"/>
      <p:bldP spid="12" grpId="0" animBg="1"/>
      <p:bldP spid="14" grpId="0"/>
      <p:bldP spid="17" grpId="0"/>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4294967295"/>
          </p:nvPr>
        </p:nvSpPr>
        <p:spPr>
          <a:xfrm>
            <a:off x="-323850" y="928688"/>
            <a:ext cx="9467850" cy="5929312"/>
          </a:xfrm>
        </p:spPr>
        <p:txBody>
          <a:bodyPr/>
          <a:lstStyle/>
          <a:p>
            <a:pPr algn="just">
              <a:lnSpc>
                <a:spcPct val="90000"/>
              </a:lnSpc>
              <a:buFontTx/>
              <a:buNone/>
            </a:pPr>
            <a:r>
              <a:rPr lang="lv-LV" sz="2800" i="1" smtClean="0"/>
              <a:t>     </a:t>
            </a:r>
            <a:r>
              <a:rPr lang="lv-LV" smtClean="0"/>
              <a:t>18 Bet Jēzus Kristus piedzimšana notika tā: Viņa māte Marija bija saderināta ar Jāzepu, pirms tie sāka dzīvot kopā, viņa bija ieņēmusi bērnu no Svētā Gara. 19 Viņas vīrs Jāzeps, būdams taisns un negribēdams viņai darīt neslavu, gribēja no viņas slepus šķirties. 20 Kad viņš par to savā prātā domāja, redzi, Kunga eņģelis parādījās viņam sapnī un sacīja: "Jāzep, Dāvida dēls, nebīsties Mariju, savu sievu, ņemt pie sevis, jo, kas viņā ieņemts, ir no Svētā Gara. 21 Viņa dzemdēs Dēlu, un Tu nosauksi Viņu JĒZUS, jo Viņš izglābs Savu tautu no grēkiem. </a:t>
            </a:r>
            <a:endParaRPr lang="lv-LV" sz="3100" smtClean="0"/>
          </a:p>
        </p:txBody>
      </p:sp>
      <p:sp>
        <p:nvSpPr>
          <p:cNvPr id="3075" name="Rectangle 2"/>
          <p:cNvSpPr>
            <a:spLocks noChangeArrowheads="1"/>
          </p:cNvSpPr>
          <p:nvPr/>
        </p:nvSpPr>
        <p:spPr bwMode="auto">
          <a:xfrm>
            <a:off x="323850" y="620713"/>
            <a:ext cx="8229600" cy="836612"/>
          </a:xfrm>
          <a:prstGeom prst="rect">
            <a:avLst/>
          </a:prstGeom>
          <a:noFill/>
          <a:ln w="9525">
            <a:noFill/>
            <a:miter lim="800000"/>
            <a:headEnd/>
            <a:tailEnd/>
          </a:ln>
        </p:spPr>
        <p:txBody>
          <a:bodyPr anchor="ctr"/>
          <a:lstStyle/>
          <a:p>
            <a:pPr algn="ctr"/>
            <a:endParaRPr lang="en-US" sz="4400" b="1"/>
          </a:p>
        </p:txBody>
      </p:sp>
      <p:sp>
        <p:nvSpPr>
          <p:cNvPr id="3076"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B4614A7B-936C-446F-AC98-613AFD9C69FA}" type="slidenum">
              <a:rPr lang="lv-LV" sz="1400"/>
              <a:pPr algn="r"/>
              <a:t>2</a:t>
            </a:fld>
            <a:endParaRPr lang="lv-LV" sz="1400"/>
          </a:p>
        </p:txBody>
      </p:sp>
      <p:sp>
        <p:nvSpPr>
          <p:cNvPr id="3077" name="Rectangle 2"/>
          <p:cNvSpPr>
            <a:spLocks noChangeArrowheads="1"/>
          </p:cNvSpPr>
          <p:nvPr/>
        </p:nvSpPr>
        <p:spPr bwMode="auto">
          <a:xfrm>
            <a:off x="0" y="0"/>
            <a:ext cx="9144000" cy="836613"/>
          </a:xfrm>
          <a:prstGeom prst="rect">
            <a:avLst/>
          </a:prstGeom>
          <a:noFill/>
          <a:ln w="9525">
            <a:noFill/>
            <a:miter lim="800000"/>
            <a:headEnd/>
            <a:tailEnd/>
          </a:ln>
        </p:spPr>
        <p:txBody>
          <a:bodyPr anchor="ctr"/>
          <a:lstStyle/>
          <a:p>
            <a:pPr algn="ctr"/>
            <a:r>
              <a:rPr lang="lv-LV" sz="4000" b="1" dirty="0"/>
              <a:t>Mt.1:18-21 </a:t>
            </a:r>
            <a:r>
              <a:rPr lang="lv-LV" sz="4000" b="1" dirty="0" smtClean="0"/>
              <a:t>Jēzus </a:t>
            </a:r>
            <a:r>
              <a:rPr lang="lv-LV" sz="4000" b="1" dirty="0"/>
              <a:t>dzimšana</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285750" y="0"/>
            <a:ext cx="8229600" cy="811213"/>
          </a:xfrm>
        </p:spPr>
        <p:txBody>
          <a:bodyPr/>
          <a:lstStyle/>
          <a:p>
            <a:pPr eaLnBrk="1" hangingPunct="1"/>
            <a:r>
              <a:rPr lang="lv-LV" b="1" dirty="0" smtClean="0">
                <a:solidFill>
                  <a:schemeClr val="tx1"/>
                </a:solidFill>
              </a:rPr>
              <a:t>Kāpēc Jēzus?</a:t>
            </a:r>
          </a:p>
        </p:txBody>
      </p:sp>
      <p:sp>
        <p:nvSpPr>
          <p:cNvPr id="39940" name="Slide Number Placeholder 13"/>
          <p:cNvSpPr>
            <a:spLocks noGrp="1"/>
          </p:cNvSpPr>
          <p:nvPr>
            <p:ph type="sldNum" sz="quarter" idx="12"/>
          </p:nvPr>
        </p:nvSpPr>
        <p:spPr>
          <a:noFill/>
        </p:spPr>
        <p:txBody>
          <a:bodyPr/>
          <a:lstStyle/>
          <a:p>
            <a:fld id="{B6CDDDB8-B64F-462A-9451-21CF8B30722A}" type="slidenum">
              <a:rPr lang="lv-LV" smtClean="0"/>
              <a:pPr/>
              <a:t>20</a:t>
            </a:fld>
            <a:endParaRPr lang="lv-LV" smtClean="0"/>
          </a:p>
        </p:txBody>
      </p:sp>
      <p:sp>
        <p:nvSpPr>
          <p:cNvPr id="6" name="Rectangle 3"/>
          <p:cNvSpPr txBox="1">
            <a:spLocks noChangeArrowheads="1"/>
          </p:cNvSpPr>
          <p:nvPr/>
        </p:nvSpPr>
        <p:spPr bwMode="auto">
          <a:xfrm>
            <a:off x="287338" y="765175"/>
            <a:ext cx="4572000" cy="3095625"/>
          </a:xfrm>
          <a:prstGeom prst="rect">
            <a:avLst/>
          </a:prstGeom>
          <a:noFill/>
          <a:ln w="9525">
            <a:noFill/>
            <a:miter lim="800000"/>
            <a:headEnd/>
            <a:tailEnd/>
          </a:ln>
        </p:spPr>
        <p:txBody>
          <a:bodyPr/>
          <a:lstStyle/>
          <a:p>
            <a:pPr marL="342900" indent="-342900">
              <a:lnSpc>
                <a:spcPct val="80000"/>
              </a:lnSpc>
              <a:spcBef>
                <a:spcPct val="20000"/>
              </a:spcBef>
              <a:defRPr/>
            </a:pPr>
            <a:r>
              <a:rPr lang="lv-LV" sz="2800" b="1" kern="0" dirty="0">
                <a:latin typeface="+mn-lt"/>
              </a:rPr>
              <a:t>Citas reliģijas</a:t>
            </a:r>
          </a:p>
          <a:p>
            <a:pPr marL="342900" indent="-342900">
              <a:lnSpc>
                <a:spcPct val="80000"/>
              </a:lnSpc>
              <a:spcBef>
                <a:spcPct val="20000"/>
              </a:spcBef>
              <a:buFont typeface="Wingdings" pitchFamily="2" charset="2"/>
              <a:buChar char="§"/>
              <a:defRPr/>
            </a:pPr>
            <a:r>
              <a:rPr lang="lv-LV" sz="2600" kern="0" dirty="0">
                <a:latin typeface="+mn-lt"/>
              </a:rPr>
              <a:t>Tikai pierakstīti vārdi</a:t>
            </a:r>
          </a:p>
          <a:p>
            <a:pPr marL="342900" indent="-342900">
              <a:lnSpc>
                <a:spcPct val="80000"/>
              </a:lnSpc>
              <a:spcBef>
                <a:spcPct val="20000"/>
              </a:spcBef>
              <a:buFont typeface="Wingdings" pitchFamily="2" charset="2"/>
              <a:buChar char="§"/>
              <a:defRPr/>
            </a:pPr>
            <a:r>
              <a:rPr lang="lv-LV" sz="2600" kern="0" dirty="0" smtClean="0">
                <a:latin typeface="+mn-lt"/>
              </a:rPr>
              <a:t>Cieš tikai cilvēks</a:t>
            </a:r>
          </a:p>
          <a:p>
            <a:pPr marL="342900" indent="-342900">
              <a:lnSpc>
                <a:spcPct val="80000"/>
              </a:lnSpc>
              <a:spcBef>
                <a:spcPct val="20000"/>
              </a:spcBef>
              <a:buFont typeface="Wingdings" pitchFamily="2" charset="2"/>
              <a:buChar char="§"/>
              <a:defRPr/>
            </a:pPr>
            <a:r>
              <a:rPr lang="lv-LV" sz="2600" kern="0" dirty="0" smtClean="0">
                <a:latin typeface="+mn-lt"/>
              </a:rPr>
              <a:t>Nacionālas</a:t>
            </a:r>
          </a:p>
          <a:p>
            <a:pPr marL="342900" indent="-342900">
              <a:lnSpc>
                <a:spcPct val="80000"/>
              </a:lnSpc>
              <a:spcBef>
                <a:spcPct val="20000"/>
              </a:spcBef>
              <a:buFont typeface="Wingdings" pitchFamily="2" charset="2"/>
              <a:buChar char="§"/>
              <a:defRPr/>
            </a:pPr>
            <a:r>
              <a:rPr lang="lv-LV" sz="2600" kern="0" dirty="0" smtClean="0">
                <a:latin typeface="+mn-lt"/>
              </a:rPr>
              <a:t>dievi bargi soģi</a:t>
            </a:r>
            <a:endParaRPr lang="lv-LV" sz="2600" kern="0" dirty="0">
              <a:latin typeface="+mn-lt"/>
            </a:endParaRPr>
          </a:p>
          <a:p>
            <a:pPr marL="342900" indent="-342900">
              <a:lnSpc>
                <a:spcPct val="80000"/>
              </a:lnSpc>
              <a:spcBef>
                <a:spcPct val="20000"/>
              </a:spcBef>
              <a:buFont typeface="Wingdings" pitchFamily="2" charset="2"/>
              <a:buChar char="§"/>
              <a:defRPr/>
            </a:pPr>
            <a:r>
              <a:rPr lang="lv-LV" sz="2600" kern="0" dirty="0">
                <a:latin typeface="+mn-lt"/>
              </a:rPr>
              <a:t>Labie darbi</a:t>
            </a:r>
          </a:p>
          <a:p>
            <a:pPr marL="342900" indent="-342900">
              <a:lnSpc>
                <a:spcPct val="80000"/>
              </a:lnSpc>
              <a:spcBef>
                <a:spcPct val="20000"/>
              </a:spcBef>
              <a:buFont typeface="Wingdings" pitchFamily="2" charset="2"/>
              <a:buChar char="§"/>
              <a:defRPr/>
            </a:pPr>
            <a:r>
              <a:rPr lang="lv-LV" sz="2600" kern="0" dirty="0" smtClean="0">
                <a:latin typeface="+mn-lt"/>
              </a:rPr>
              <a:t>Izpelnīšanās</a:t>
            </a:r>
          </a:p>
          <a:p>
            <a:pPr marL="342900" indent="-342900">
              <a:lnSpc>
                <a:spcPct val="80000"/>
              </a:lnSpc>
              <a:spcBef>
                <a:spcPct val="20000"/>
              </a:spcBef>
              <a:buFont typeface="Wingdings" pitchFamily="2" charset="2"/>
              <a:buChar char="§"/>
              <a:defRPr/>
            </a:pPr>
            <a:r>
              <a:rPr lang="lv-LV" sz="2600" kern="0" dirty="0" smtClean="0">
                <a:latin typeface="+mn-lt"/>
              </a:rPr>
              <a:t>Savs labums</a:t>
            </a:r>
          </a:p>
          <a:p>
            <a:pPr marL="342900" indent="-342900">
              <a:lnSpc>
                <a:spcPct val="80000"/>
              </a:lnSpc>
              <a:spcBef>
                <a:spcPct val="20000"/>
              </a:spcBef>
              <a:buFont typeface="Wingdings" pitchFamily="2" charset="2"/>
              <a:buChar char="§"/>
              <a:defRPr/>
            </a:pPr>
            <a:r>
              <a:rPr lang="lv-LV" sz="2600" kern="0" dirty="0" smtClean="0">
                <a:latin typeface="+mn-lt"/>
              </a:rPr>
              <a:t>Darījums</a:t>
            </a:r>
            <a:endParaRPr lang="lv-LV" sz="2600" kern="0" dirty="0">
              <a:latin typeface="+mn-lt"/>
            </a:endParaRPr>
          </a:p>
          <a:p>
            <a:pPr marL="342900" indent="-342900">
              <a:lnSpc>
                <a:spcPct val="80000"/>
              </a:lnSpc>
              <a:spcBef>
                <a:spcPct val="20000"/>
              </a:spcBef>
              <a:buFont typeface="Wingdings" pitchFamily="2" charset="2"/>
              <a:buChar char="§"/>
              <a:defRPr/>
            </a:pPr>
            <a:endParaRPr lang="lv-LV" sz="3600" kern="0" dirty="0">
              <a:latin typeface="+mn-lt"/>
            </a:endParaRPr>
          </a:p>
        </p:txBody>
      </p:sp>
      <p:sp>
        <p:nvSpPr>
          <p:cNvPr id="7" name="Rectangle 3"/>
          <p:cNvSpPr txBox="1">
            <a:spLocks noChangeArrowheads="1"/>
          </p:cNvSpPr>
          <p:nvPr/>
        </p:nvSpPr>
        <p:spPr bwMode="auto">
          <a:xfrm>
            <a:off x="3995738" y="765175"/>
            <a:ext cx="4897437" cy="3095625"/>
          </a:xfrm>
          <a:prstGeom prst="rect">
            <a:avLst/>
          </a:prstGeom>
          <a:noFill/>
          <a:ln w="9525">
            <a:noFill/>
            <a:miter lim="800000"/>
            <a:headEnd/>
            <a:tailEnd/>
          </a:ln>
        </p:spPr>
        <p:txBody>
          <a:bodyPr/>
          <a:lstStyle/>
          <a:p>
            <a:pPr marL="342900" indent="-342900">
              <a:lnSpc>
                <a:spcPct val="80000"/>
              </a:lnSpc>
              <a:spcBef>
                <a:spcPct val="20000"/>
              </a:spcBef>
              <a:defRPr/>
            </a:pPr>
            <a:r>
              <a:rPr lang="lv-LV" sz="2800" b="1" kern="0" dirty="0">
                <a:latin typeface="+mn-lt"/>
              </a:rPr>
              <a:t>Tikai Kristietība</a:t>
            </a:r>
          </a:p>
          <a:p>
            <a:pPr marL="342900" indent="-342900">
              <a:lnSpc>
                <a:spcPct val="80000"/>
              </a:lnSpc>
              <a:spcBef>
                <a:spcPct val="20000"/>
              </a:spcBef>
              <a:buFont typeface="Wingdings" pitchFamily="2" charset="2"/>
              <a:buChar char="§"/>
              <a:defRPr/>
            </a:pPr>
            <a:r>
              <a:rPr lang="lv-LV" sz="2600" kern="0" dirty="0">
                <a:latin typeface="+mn-lt"/>
              </a:rPr>
              <a:t>Dievs nonāk cilvēku vidū</a:t>
            </a:r>
          </a:p>
          <a:p>
            <a:pPr marL="342900" indent="-342900">
              <a:lnSpc>
                <a:spcPct val="80000"/>
              </a:lnSpc>
              <a:spcBef>
                <a:spcPct val="20000"/>
              </a:spcBef>
              <a:buFont typeface="Wingdings" pitchFamily="2" charset="2"/>
              <a:buChar char="§"/>
              <a:defRPr/>
            </a:pPr>
            <a:r>
              <a:rPr lang="lv-LV" sz="2600" kern="0" dirty="0" smtClean="0">
                <a:latin typeface="+mn-lt"/>
              </a:rPr>
              <a:t>Dievs cieš līdzi</a:t>
            </a:r>
          </a:p>
          <a:p>
            <a:pPr marL="342900" indent="-342900">
              <a:lnSpc>
                <a:spcPct val="80000"/>
              </a:lnSpc>
              <a:spcBef>
                <a:spcPct val="20000"/>
              </a:spcBef>
              <a:buFont typeface="Wingdings" pitchFamily="2" charset="2"/>
              <a:buChar char="§"/>
              <a:defRPr/>
            </a:pPr>
            <a:r>
              <a:rPr lang="lv-LV" sz="2600" kern="0" dirty="0" smtClean="0">
                <a:latin typeface="+mn-lt"/>
              </a:rPr>
              <a:t>Globāla</a:t>
            </a:r>
          </a:p>
          <a:p>
            <a:pPr marL="342900" indent="-342900">
              <a:lnSpc>
                <a:spcPct val="80000"/>
              </a:lnSpc>
              <a:spcBef>
                <a:spcPct val="20000"/>
              </a:spcBef>
              <a:buFont typeface="Wingdings" pitchFamily="2" charset="2"/>
              <a:buChar char="§"/>
              <a:defRPr/>
            </a:pPr>
            <a:r>
              <a:rPr lang="lv-LV" sz="2600" kern="0" dirty="0" smtClean="0">
                <a:latin typeface="+mn-lt"/>
              </a:rPr>
              <a:t>Dievs </a:t>
            </a:r>
            <a:r>
              <a:rPr lang="lv-LV" sz="2600" kern="0" dirty="0">
                <a:latin typeface="+mn-lt"/>
              </a:rPr>
              <a:t>ir mīlestība</a:t>
            </a:r>
          </a:p>
          <a:p>
            <a:pPr marL="342900" indent="-342900">
              <a:lnSpc>
                <a:spcPct val="80000"/>
              </a:lnSpc>
              <a:spcBef>
                <a:spcPct val="20000"/>
              </a:spcBef>
              <a:buFont typeface="Wingdings" pitchFamily="2" charset="2"/>
              <a:buChar char="§"/>
              <a:defRPr/>
            </a:pPr>
            <a:r>
              <a:rPr lang="lv-LV" sz="2600" kern="0" dirty="0">
                <a:latin typeface="+mn-lt"/>
              </a:rPr>
              <a:t>Ticība</a:t>
            </a:r>
          </a:p>
          <a:p>
            <a:pPr marL="342900" indent="-342900">
              <a:lnSpc>
                <a:spcPct val="80000"/>
              </a:lnSpc>
              <a:spcBef>
                <a:spcPct val="20000"/>
              </a:spcBef>
              <a:buFont typeface="Wingdings" pitchFamily="2" charset="2"/>
              <a:buChar char="§"/>
              <a:defRPr/>
            </a:pPr>
            <a:r>
              <a:rPr lang="lv-LV" sz="2600" kern="0" dirty="0">
                <a:latin typeface="+mn-lt"/>
              </a:rPr>
              <a:t>Dieva piedošana kā </a:t>
            </a:r>
            <a:r>
              <a:rPr lang="lv-LV" sz="2600" kern="0" dirty="0" smtClean="0">
                <a:latin typeface="+mn-lt"/>
              </a:rPr>
              <a:t>dāvana</a:t>
            </a:r>
          </a:p>
          <a:p>
            <a:pPr marL="342900" indent="-342900">
              <a:lnSpc>
                <a:spcPct val="80000"/>
              </a:lnSpc>
              <a:spcBef>
                <a:spcPct val="20000"/>
              </a:spcBef>
              <a:buFont typeface="Wingdings" pitchFamily="2" charset="2"/>
              <a:buChar char="§"/>
              <a:defRPr/>
            </a:pPr>
            <a:r>
              <a:rPr lang="lv-LV" sz="2600" kern="0" dirty="0" smtClean="0">
                <a:latin typeface="+mn-lt"/>
              </a:rPr>
              <a:t>Tuvākā mīlestība</a:t>
            </a:r>
          </a:p>
          <a:p>
            <a:pPr marL="342900" indent="-342900">
              <a:lnSpc>
                <a:spcPct val="80000"/>
              </a:lnSpc>
              <a:spcBef>
                <a:spcPct val="20000"/>
              </a:spcBef>
              <a:buFont typeface="Wingdings" pitchFamily="2" charset="2"/>
              <a:buChar char="§"/>
              <a:defRPr/>
            </a:pPr>
            <a:r>
              <a:rPr lang="lv-LV" sz="2600" kern="0" dirty="0" smtClean="0">
                <a:latin typeface="+mn-lt"/>
              </a:rPr>
              <a:t>Attiecības</a:t>
            </a:r>
            <a:endParaRPr lang="lv-LV" sz="2600" kern="0" dirty="0">
              <a:latin typeface="+mn-lt"/>
            </a:endParaRPr>
          </a:p>
          <a:p>
            <a:pPr marL="342900" indent="-342900">
              <a:lnSpc>
                <a:spcPct val="80000"/>
              </a:lnSpc>
              <a:spcBef>
                <a:spcPct val="20000"/>
              </a:spcBef>
              <a:buFont typeface="Wingdings" pitchFamily="2" charset="2"/>
              <a:buChar char="§"/>
              <a:defRPr/>
            </a:pPr>
            <a:endParaRPr lang="lv-LV" sz="3600" kern="0" dirty="0">
              <a:latin typeface="+mn-lt"/>
            </a:endParaRPr>
          </a:p>
        </p:txBody>
      </p:sp>
      <p:pic>
        <p:nvPicPr>
          <p:cNvPr id="9" name="Picture 2"/>
          <p:cNvPicPr>
            <a:picLocks noChangeAspect="1" noChangeArrowheads="1"/>
          </p:cNvPicPr>
          <p:nvPr/>
        </p:nvPicPr>
        <p:blipFill>
          <a:blip r:embed="rId3" cstate="print"/>
          <a:srcRect/>
          <a:stretch>
            <a:fillRect/>
          </a:stretch>
        </p:blipFill>
        <p:spPr bwMode="auto">
          <a:xfrm>
            <a:off x="175664" y="1"/>
            <a:ext cx="1181626" cy="857232"/>
          </a:xfrm>
          <a:prstGeom prst="rect">
            <a:avLst/>
          </a:prstGeom>
          <a:ln>
            <a:noFill/>
          </a:ln>
          <a:effectLst>
            <a:softEdge rad="112500"/>
          </a:effectLst>
        </p:spPr>
      </p:pic>
      <p:pic>
        <p:nvPicPr>
          <p:cNvPr id="10" name="Picture 3" descr="D:\Baznica\Uzrunas\Religijas\buklets\kristietiba.JPG"/>
          <p:cNvPicPr>
            <a:picLocks noChangeAspect="1" noChangeArrowheads="1"/>
          </p:cNvPicPr>
          <p:nvPr/>
        </p:nvPicPr>
        <p:blipFill>
          <a:blip r:embed="rId4" cstate="print"/>
          <a:srcRect/>
          <a:stretch>
            <a:fillRect/>
          </a:stretch>
        </p:blipFill>
        <p:spPr bwMode="auto">
          <a:xfrm>
            <a:off x="7429520" y="0"/>
            <a:ext cx="1714480" cy="11946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4" descr="BIBLE016"/>
          <p:cNvPicPr>
            <a:picLocks noChangeAspect="1" noChangeArrowheads="1"/>
          </p:cNvPicPr>
          <p:nvPr/>
        </p:nvPicPr>
        <p:blipFill>
          <a:blip r:embed="rId5" cstate="print"/>
          <a:srcRect/>
          <a:stretch>
            <a:fillRect/>
          </a:stretch>
        </p:blipFill>
        <p:spPr bwMode="auto">
          <a:xfrm>
            <a:off x="7000875" y="4869160"/>
            <a:ext cx="2143125" cy="1988840"/>
          </a:xfrm>
          <a:prstGeom prst="rect">
            <a:avLst/>
          </a:prstGeom>
          <a:noFill/>
          <a:ln w="9525">
            <a:noFill/>
            <a:miter lim="800000"/>
            <a:headEnd/>
            <a:tailEnd/>
          </a:ln>
        </p:spPr>
      </p:pic>
      <p:sp>
        <p:nvSpPr>
          <p:cNvPr id="12" name="Rectangle 11"/>
          <p:cNvSpPr/>
          <p:nvPr/>
        </p:nvSpPr>
        <p:spPr>
          <a:xfrm>
            <a:off x="0" y="4437112"/>
            <a:ext cx="7596336" cy="1938992"/>
          </a:xfrm>
          <a:prstGeom prst="rect">
            <a:avLst/>
          </a:prstGeom>
        </p:spPr>
        <p:txBody>
          <a:bodyPr wrap="square">
            <a:spAutoFit/>
          </a:bodyPr>
          <a:lstStyle/>
          <a:p>
            <a:pPr algn="just"/>
            <a:r>
              <a:rPr lang="lv-LV" sz="2400" b="1" dirty="0" smtClean="0"/>
              <a:t>“</a:t>
            </a:r>
            <a:r>
              <a:rPr lang="lv-LV" sz="2400" i="1" dirty="0" smtClean="0"/>
              <a:t>Jo tik ļoti Dievs pasauli mīlējis, ka Viņš devis Savu </a:t>
            </a:r>
            <a:r>
              <a:rPr lang="lv-LV" sz="2400" i="1" dirty="0" err="1" smtClean="0"/>
              <a:t>vienpiedzimušo</a:t>
            </a:r>
            <a:r>
              <a:rPr lang="lv-LV" sz="2400" i="1" dirty="0" smtClean="0"/>
              <a:t> Dēlu, lai neviens, kas Viņam tic, nepazustu, bet dabūtu mūžīgo dzīvību.</a:t>
            </a:r>
            <a:r>
              <a:rPr lang="lv-LV" sz="2400" b="1" dirty="0" smtClean="0"/>
              <a:t>” </a:t>
            </a:r>
            <a:r>
              <a:rPr lang="lv-LV" sz="2400" dirty="0" smtClean="0"/>
              <a:t>(Jņ.3:16)</a:t>
            </a:r>
          </a:p>
          <a:p>
            <a:pPr algn="just"/>
            <a:endParaRPr lang="lv-LV" sz="2400" dirty="0" smtClean="0"/>
          </a:p>
          <a:p>
            <a:pPr algn="just"/>
            <a:r>
              <a:rPr lang="lv-LV" sz="2400" b="1" dirty="0" smtClean="0"/>
              <a:t>Tās ir lietas, kas mani pārliecina izvēlēties Jēzu!</a:t>
            </a:r>
            <a:endParaRPr lang="lv-LV" sz="2400" b="1"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ox(in)">
                                      <p:cBhvr>
                                        <p:cTn id="7" dur="500"/>
                                        <p:tgtEl>
                                          <p:spTgt spid="512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9"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childTnLst>
                                </p:cTn>
                              </p:par>
                            </p:childTnLst>
                          </p:cTn>
                        </p:par>
                        <p:par>
                          <p:cTn id="20" fill="hold">
                            <p:stCondLst>
                              <p:cond delay="3000"/>
                            </p:stCondLst>
                            <p:childTnLst>
                              <p:par>
                                <p:cTn id="21" presetID="2" presetClass="entr" presetSubtype="4"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9"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6" grpId="0"/>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7"/>
          <p:cNvSpPr txBox="1">
            <a:spLocks noGrp="1"/>
          </p:cNvSpPr>
          <p:nvPr/>
        </p:nvSpPr>
        <p:spPr bwMode="auto">
          <a:xfrm>
            <a:off x="6553200" y="6248400"/>
            <a:ext cx="2133600" cy="457200"/>
          </a:xfrm>
          <a:prstGeom prst="rect">
            <a:avLst/>
          </a:prstGeom>
          <a:noFill/>
          <a:ln>
            <a:miter lim="800000"/>
            <a:headEnd/>
            <a:tailEnd/>
          </a:ln>
        </p:spPr>
        <p:txBody>
          <a:bodyPr anchor="b"/>
          <a:lstStyle/>
          <a:p>
            <a:pPr algn="r" fontAlgn="auto">
              <a:spcBef>
                <a:spcPts val="0"/>
              </a:spcBef>
              <a:spcAft>
                <a:spcPts val="0"/>
              </a:spcAft>
              <a:defRPr/>
            </a:pPr>
            <a:fld id="{BD368D81-113E-4874-BFC2-C8A7A9928EEC}" type="slidenum">
              <a:rPr lang="en-US" sz="1200">
                <a:latin typeface="+mn-lt"/>
              </a:rPr>
              <a:pPr algn="r" fontAlgn="auto">
                <a:spcBef>
                  <a:spcPts val="0"/>
                </a:spcBef>
                <a:spcAft>
                  <a:spcPts val="0"/>
                </a:spcAft>
                <a:defRPr/>
              </a:pPr>
              <a:t>3</a:t>
            </a:fld>
            <a:endParaRPr lang="en-US" sz="1200" dirty="0">
              <a:latin typeface="+mn-lt"/>
            </a:endParaRPr>
          </a:p>
        </p:txBody>
      </p:sp>
      <p:sp>
        <p:nvSpPr>
          <p:cNvPr id="6" name="Rectangle 2"/>
          <p:cNvSpPr txBox="1">
            <a:spLocks noChangeArrowheads="1"/>
          </p:cNvSpPr>
          <p:nvPr/>
        </p:nvSpPr>
        <p:spPr>
          <a:xfrm>
            <a:off x="251520" y="1411636"/>
            <a:ext cx="2357438" cy="668337"/>
          </a:xfrm>
          <a:prstGeom prst="rect">
            <a:avLst/>
          </a:prstGeom>
        </p:spPr>
        <p:txBody>
          <a:bodyPr/>
          <a:lstStyle/>
          <a:p>
            <a:pPr algn="ctr">
              <a:defRPr/>
            </a:pPr>
            <a:r>
              <a:rPr lang="lv-LV" sz="2800" b="1" kern="0" cap="all" dirty="0" err="1" smtClean="0">
                <a:latin typeface="+mj-lt"/>
                <a:ea typeface="+mj-ea"/>
                <a:cs typeface="+mj-cs"/>
              </a:rPr>
              <a:t>PAGĀNISMs</a:t>
            </a:r>
            <a:endParaRPr lang="lv-LV" sz="2800" b="1" kern="0" cap="all" dirty="0">
              <a:latin typeface="+mj-lt"/>
              <a:ea typeface="+mj-ea"/>
              <a:cs typeface="+mj-cs"/>
            </a:endParaRPr>
          </a:p>
        </p:txBody>
      </p:sp>
      <p:pic>
        <p:nvPicPr>
          <p:cNvPr id="7" name="Picture 2" descr="K:\Baznica\Uzrunas\Religijas\buklets\hinduisms.JPG"/>
          <p:cNvPicPr>
            <a:picLocks noChangeAspect="1" noChangeArrowheads="1"/>
          </p:cNvPicPr>
          <p:nvPr/>
        </p:nvPicPr>
        <p:blipFill>
          <a:blip r:embed="rId2" cstate="print"/>
          <a:srcRect/>
          <a:stretch>
            <a:fillRect/>
          </a:stretch>
        </p:blipFill>
        <p:spPr bwMode="auto">
          <a:xfrm>
            <a:off x="500034" y="2146536"/>
            <a:ext cx="1885950" cy="15906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ectangle 2"/>
          <p:cNvSpPr txBox="1">
            <a:spLocks noChangeArrowheads="1"/>
          </p:cNvSpPr>
          <p:nvPr/>
        </p:nvSpPr>
        <p:spPr>
          <a:xfrm>
            <a:off x="3203848" y="1432174"/>
            <a:ext cx="2708275" cy="668338"/>
          </a:xfrm>
          <a:prstGeom prst="rect">
            <a:avLst/>
          </a:prstGeom>
        </p:spPr>
        <p:txBody>
          <a:bodyPr/>
          <a:lstStyle/>
          <a:p>
            <a:pPr algn="ctr">
              <a:defRPr/>
            </a:pPr>
            <a:r>
              <a:rPr lang="lv-LV" sz="2800" b="1" kern="0" cap="all" dirty="0">
                <a:latin typeface="+mj-lt"/>
                <a:ea typeface="+mj-ea"/>
                <a:cs typeface="+mj-cs"/>
              </a:rPr>
              <a:t>Budisms</a:t>
            </a:r>
          </a:p>
        </p:txBody>
      </p:sp>
      <p:sp>
        <p:nvSpPr>
          <p:cNvPr id="10" name="Rectangle 2"/>
          <p:cNvSpPr txBox="1">
            <a:spLocks noChangeArrowheads="1"/>
          </p:cNvSpPr>
          <p:nvPr/>
        </p:nvSpPr>
        <p:spPr bwMode="auto">
          <a:xfrm>
            <a:off x="6429126" y="1360737"/>
            <a:ext cx="2319338" cy="668337"/>
          </a:xfrm>
          <a:prstGeom prst="rect">
            <a:avLst/>
          </a:prstGeom>
          <a:noFill/>
          <a:ln w="9525">
            <a:noFill/>
            <a:miter lim="800000"/>
            <a:headEnd/>
            <a:tailEnd/>
          </a:ln>
        </p:spPr>
        <p:txBody>
          <a:bodyPr anchor="ctr"/>
          <a:lstStyle/>
          <a:p>
            <a:pPr algn="ctr">
              <a:defRPr/>
            </a:pPr>
            <a:r>
              <a:rPr lang="lv-LV" sz="2800" b="1" kern="0" cap="all" dirty="0">
                <a:latin typeface="+mj-lt"/>
                <a:ea typeface="+mj-ea"/>
                <a:cs typeface="+mj-cs"/>
              </a:rPr>
              <a:t>Islāms, </a:t>
            </a:r>
            <a:r>
              <a:rPr lang="lv-LV" sz="2800" b="1" kern="0" cap="all" dirty="0" err="1">
                <a:latin typeface="+mj-lt"/>
                <a:ea typeface="+mj-ea"/>
                <a:cs typeface="+mj-cs"/>
              </a:rPr>
              <a:t>jŪDAISMS</a:t>
            </a:r>
            <a:endParaRPr lang="lv-LV" sz="2800" b="1" kern="0" cap="all" dirty="0">
              <a:latin typeface="+mj-lt"/>
              <a:ea typeface="+mj-ea"/>
              <a:cs typeface="+mj-cs"/>
            </a:endParaRPr>
          </a:p>
        </p:txBody>
      </p:sp>
      <p:sp>
        <p:nvSpPr>
          <p:cNvPr id="12" name="Rectangle 2"/>
          <p:cNvSpPr txBox="1">
            <a:spLocks noChangeArrowheads="1"/>
          </p:cNvSpPr>
          <p:nvPr/>
        </p:nvSpPr>
        <p:spPr bwMode="auto">
          <a:xfrm>
            <a:off x="214313" y="4099259"/>
            <a:ext cx="2319337" cy="668337"/>
          </a:xfrm>
          <a:prstGeom prst="rect">
            <a:avLst/>
          </a:prstGeom>
          <a:noFill/>
          <a:ln w="9525">
            <a:noFill/>
            <a:miter lim="800000"/>
            <a:headEnd/>
            <a:tailEnd/>
          </a:ln>
        </p:spPr>
        <p:txBody>
          <a:bodyPr anchor="ctr"/>
          <a:lstStyle/>
          <a:p>
            <a:pPr algn="ctr">
              <a:defRPr/>
            </a:pPr>
            <a:r>
              <a:rPr lang="lv-LV" sz="2800" b="1" kern="0" cap="all" dirty="0">
                <a:latin typeface="+mj-lt"/>
                <a:ea typeface="+mj-ea"/>
                <a:cs typeface="+mj-cs"/>
              </a:rPr>
              <a:t>Ateisms</a:t>
            </a:r>
          </a:p>
          <a:p>
            <a:pPr algn="ctr">
              <a:defRPr/>
            </a:pPr>
            <a:r>
              <a:rPr lang="lv-LV" sz="2800" b="1" kern="0" cap="all" dirty="0" err="1">
                <a:latin typeface="+mj-lt"/>
                <a:ea typeface="+mj-ea"/>
                <a:cs typeface="+mj-cs"/>
              </a:rPr>
              <a:t>New</a:t>
            </a:r>
            <a:r>
              <a:rPr lang="lv-LV" sz="2800" b="1" kern="0" cap="all" dirty="0">
                <a:latin typeface="+mj-lt"/>
                <a:ea typeface="+mj-ea"/>
                <a:cs typeface="+mj-cs"/>
              </a:rPr>
              <a:t> </a:t>
            </a:r>
            <a:r>
              <a:rPr lang="lv-LV" sz="2800" b="1" kern="0" cap="all" dirty="0" err="1">
                <a:latin typeface="+mj-lt"/>
                <a:ea typeface="+mj-ea"/>
                <a:cs typeface="+mj-cs"/>
              </a:rPr>
              <a:t>age</a:t>
            </a:r>
            <a:endParaRPr lang="lv-LV" sz="2800" b="1" kern="0" cap="all" dirty="0">
              <a:latin typeface="+mj-lt"/>
              <a:ea typeface="+mj-ea"/>
              <a:cs typeface="+mj-cs"/>
            </a:endParaRPr>
          </a:p>
        </p:txBody>
      </p:sp>
      <p:sp>
        <p:nvSpPr>
          <p:cNvPr id="14" name="Rectangle 2"/>
          <p:cNvSpPr txBox="1">
            <a:spLocks noChangeArrowheads="1"/>
          </p:cNvSpPr>
          <p:nvPr/>
        </p:nvSpPr>
        <p:spPr bwMode="auto">
          <a:xfrm>
            <a:off x="3214688" y="4099259"/>
            <a:ext cx="2605087" cy="668337"/>
          </a:xfrm>
          <a:prstGeom prst="rect">
            <a:avLst/>
          </a:prstGeom>
          <a:noFill/>
          <a:ln w="9525">
            <a:noFill/>
            <a:miter lim="800000"/>
            <a:headEnd/>
            <a:tailEnd/>
          </a:ln>
        </p:spPr>
        <p:txBody>
          <a:bodyPr anchor="ctr"/>
          <a:lstStyle/>
          <a:p>
            <a:pPr algn="ctr">
              <a:defRPr/>
            </a:pPr>
            <a:r>
              <a:rPr lang="lv-LV" sz="2800" b="1" kern="0" cap="all" dirty="0">
                <a:latin typeface="+mj-lt"/>
                <a:ea typeface="+mj-ea"/>
                <a:cs typeface="+mj-cs"/>
              </a:rPr>
              <a:t>Kristietība</a:t>
            </a:r>
          </a:p>
        </p:txBody>
      </p:sp>
      <p:pic>
        <p:nvPicPr>
          <p:cNvPr id="69634" name="Picture 2" descr="D:\Baznica\Uzrunas\Religijas\buklets\labie darbi.jpg"/>
          <p:cNvPicPr>
            <a:picLocks noChangeAspect="1" noChangeArrowheads="1"/>
          </p:cNvPicPr>
          <p:nvPr/>
        </p:nvPicPr>
        <p:blipFill>
          <a:blip r:embed="rId3" cstate="print"/>
          <a:srcRect/>
          <a:stretch>
            <a:fillRect/>
          </a:stretch>
        </p:blipFill>
        <p:spPr bwMode="auto">
          <a:xfrm>
            <a:off x="6643702" y="4813641"/>
            <a:ext cx="2071702" cy="18024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9635" name="Picture 3" descr="D:\Baznica\Uzrunas\Religijas\buklets\kristietiba.JPG"/>
          <p:cNvPicPr>
            <a:picLocks noChangeAspect="1" noChangeArrowheads="1"/>
          </p:cNvPicPr>
          <p:nvPr/>
        </p:nvPicPr>
        <p:blipFill>
          <a:blip r:embed="rId4" cstate="print"/>
          <a:srcRect/>
          <a:stretch>
            <a:fillRect/>
          </a:stretch>
        </p:blipFill>
        <p:spPr bwMode="auto">
          <a:xfrm>
            <a:off x="3143240" y="4742203"/>
            <a:ext cx="2768223" cy="19288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Rectangle 2"/>
          <p:cNvSpPr txBox="1">
            <a:spLocks noChangeArrowheads="1"/>
          </p:cNvSpPr>
          <p:nvPr/>
        </p:nvSpPr>
        <p:spPr bwMode="auto">
          <a:xfrm>
            <a:off x="6357938" y="4153854"/>
            <a:ext cx="2605087" cy="668337"/>
          </a:xfrm>
          <a:prstGeom prst="rect">
            <a:avLst/>
          </a:prstGeom>
          <a:noFill/>
          <a:ln w="9525">
            <a:noFill/>
            <a:miter lim="800000"/>
            <a:headEnd/>
            <a:tailEnd/>
          </a:ln>
        </p:spPr>
        <p:txBody>
          <a:bodyPr anchor="ctr"/>
          <a:lstStyle/>
          <a:p>
            <a:pPr algn="ctr">
              <a:defRPr/>
            </a:pPr>
            <a:r>
              <a:rPr lang="lv-LV" sz="2800" b="1" kern="0" cap="all" dirty="0" smtClean="0">
                <a:latin typeface="+mj-lt"/>
                <a:ea typeface="+mj-ea"/>
                <a:cs typeface="+mj-cs"/>
              </a:rPr>
              <a:t>SEKTANTI</a:t>
            </a:r>
            <a:endParaRPr lang="lv-LV" sz="2800" b="1" kern="0" cap="all" dirty="0">
              <a:latin typeface="+mj-lt"/>
              <a:ea typeface="+mj-ea"/>
              <a:cs typeface="+mj-cs"/>
            </a:endParaRPr>
          </a:p>
        </p:txBody>
      </p:sp>
      <p:pic>
        <p:nvPicPr>
          <p:cNvPr id="69636" name="Picture 4" descr="D:\Baznica\Uzrunas\Religijas\buklets\budisms.JPG"/>
          <p:cNvPicPr>
            <a:picLocks noChangeAspect="1" noChangeArrowheads="1"/>
          </p:cNvPicPr>
          <p:nvPr/>
        </p:nvPicPr>
        <p:blipFill>
          <a:blip r:embed="rId5" cstate="print"/>
          <a:srcRect/>
          <a:stretch>
            <a:fillRect/>
          </a:stretch>
        </p:blipFill>
        <p:spPr bwMode="auto">
          <a:xfrm>
            <a:off x="3632465" y="2075098"/>
            <a:ext cx="1864703" cy="16605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9637" name="Picture 5" descr="D:\Baznica\Uzrunas\Religijas\buklets\islams.JPG"/>
          <p:cNvPicPr>
            <a:picLocks noChangeAspect="1" noChangeArrowheads="1"/>
          </p:cNvPicPr>
          <p:nvPr/>
        </p:nvPicPr>
        <p:blipFill>
          <a:blip r:embed="rId6" cstate="print"/>
          <a:srcRect/>
          <a:stretch>
            <a:fillRect/>
          </a:stretch>
        </p:blipFill>
        <p:spPr bwMode="auto">
          <a:xfrm>
            <a:off x="6572013" y="2146536"/>
            <a:ext cx="2007591" cy="17145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9638" name="Picture 6" descr="D:\Baznica\Uzrunas\Religijas\buklets\new age.JPG"/>
          <p:cNvPicPr>
            <a:picLocks noChangeAspect="1" noChangeArrowheads="1"/>
          </p:cNvPicPr>
          <p:nvPr/>
        </p:nvPicPr>
        <p:blipFill>
          <a:blip r:embed="rId7" cstate="print"/>
          <a:srcRect/>
          <a:stretch>
            <a:fillRect/>
          </a:stretch>
        </p:blipFill>
        <p:spPr bwMode="auto">
          <a:xfrm>
            <a:off x="357158" y="4956517"/>
            <a:ext cx="2071702" cy="17848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Rectangle 2"/>
          <p:cNvSpPr txBox="1">
            <a:spLocks noChangeArrowheads="1"/>
          </p:cNvSpPr>
          <p:nvPr/>
        </p:nvSpPr>
        <p:spPr bwMode="auto">
          <a:xfrm>
            <a:off x="817190" y="626393"/>
            <a:ext cx="7715250" cy="714375"/>
          </a:xfrm>
          <a:prstGeom prst="rect">
            <a:avLst/>
          </a:prstGeom>
          <a:noFill/>
          <a:ln w="9525">
            <a:noFill/>
            <a:miter lim="800000"/>
            <a:headEnd/>
            <a:tailEnd/>
          </a:ln>
        </p:spPr>
        <p:txBody>
          <a:bodyPr vert="horz" wrap="square" lIns="91440" tIns="45720" rIns="91440" bIns="45720" numCol="1" anchor="b"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lv-LV" sz="4400" b="1" i="0" u="none" strike="noStrike" kern="0" cap="none" spc="0" normalizeH="0" baseline="0" noProof="0" dirty="0" smtClean="0">
                <a:ln>
                  <a:noFill/>
                </a:ln>
                <a:solidFill>
                  <a:schemeClr val="tx1"/>
                </a:solidFill>
                <a:effectLst/>
                <a:uLnTx/>
                <a:uFillTx/>
                <a:latin typeface="+mj-lt"/>
                <a:ea typeface="+mj-ea"/>
                <a:cs typeface="+mj-cs"/>
              </a:rPr>
              <a:t>Kāpēc tieši Jēzus?</a:t>
            </a:r>
            <a:br>
              <a:rPr kumimoji="0" lang="lv-LV" sz="4400" b="1" i="0" u="none" strike="noStrike" kern="0" cap="none" spc="0" normalizeH="0" baseline="0" noProof="0" dirty="0" smtClean="0">
                <a:ln>
                  <a:noFill/>
                </a:ln>
                <a:solidFill>
                  <a:schemeClr val="tx1"/>
                </a:solidFill>
                <a:effectLst/>
                <a:uLnTx/>
                <a:uFillTx/>
                <a:latin typeface="+mj-lt"/>
                <a:ea typeface="+mj-ea"/>
                <a:cs typeface="+mj-cs"/>
              </a:rPr>
            </a:br>
            <a:r>
              <a:rPr kumimoji="0" lang="lv-LV" sz="4400" b="0" i="0" u="none" strike="noStrike" kern="0" cap="none" spc="0" normalizeH="0" baseline="0" noProof="0" dirty="0" smtClean="0">
                <a:ln>
                  <a:noFill/>
                </a:ln>
                <a:solidFill>
                  <a:schemeClr val="tx1"/>
                </a:solidFill>
                <a:effectLst/>
                <a:uLnTx/>
                <a:uFillTx/>
                <a:latin typeface="+mj-lt"/>
                <a:ea typeface="+mj-ea"/>
                <a:cs typeface="+mj-cs"/>
              </a:rPr>
              <a:t>(</a:t>
            </a:r>
            <a:r>
              <a:rPr kumimoji="0" lang="lv-LV" sz="3600" b="0" i="0" u="none" strike="noStrike" kern="0" cap="none" spc="0" normalizeH="0" baseline="0" noProof="0" dirty="0" smtClean="0">
                <a:ln>
                  <a:noFill/>
                </a:ln>
                <a:solidFill>
                  <a:schemeClr val="tx1"/>
                </a:solidFill>
                <a:effectLst/>
                <a:uLnTx/>
                <a:uFillTx/>
                <a:latin typeface="+mj-lt"/>
                <a:ea typeface="+mj-ea"/>
                <a:cs typeface="+mj-cs"/>
              </a:rPr>
              <a:t>ir taču tik daudz reliģijas, ticības)</a:t>
            </a:r>
            <a:endParaRPr kumimoji="0" lang="en-US" sz="4400" b="0" i="0" u="none" strike="noStrike" kern="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par>
                          <p:cTn id="12" fill="hold">
                            <p:stCondLst>
                              <p:cond delay="2000"/>
                            </p:stCondLst>
                            <p:childTnLst>
                              <p:par>
                                <p:cTn id="13" presetID="2"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69636"/>
                                        </p:tgtEl>
                                        <p:attrNameLst>
                                          <p:attrName>style.visibility</p:attrName>
                                        </p:attrNameLst>
                                      </p:cBhvr>
                                      <p:to>
                                        <p:strVal val="visible"/>
                                      </p:to>
                                    </p:set>
                                    <p:animEffect transition="in" filter="fade">
                                      <p:cBhvr>
                                        <p:cTn id="19" dur="2000"/>
                                        <p:tgtEl>
                                          <p:spTgt spid="69636"/>
                                        </p:tgtEl>
                                      </p:cBhvr>
                                    </p:animEffect>
                                  </p:childTnLst>
                                </p:cTn>
                              </p:par>
                            </p:childTnLst>
                          </p:cTn>
                        </p:par>
                        <p:par>
                          <p:cTn id="20" fill="hold">
                            <p:stCondLst>
                              <p:cond delay="40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10" presetClass="entr" presetSubtype="0" fill="hold" nodeType="withEffect">
                                  <p:stCondLst>
                                    <p:cond delay="0"/>
                                  </p:stCondLst>
                                  <p:childTnLst>
                                    <p:set>
                                      <p:cBhvr>
                                        <p:cTn id="26" dur="1" fill="hold">
                                          <p:stCondLst>
                                            <p:cond delay="0"/>
                                          </p:stCondLst>
                                        </p:cTn>
                                        <p:tgtEl>
                                          <p:spTgt spid="69637"/>
                                        </p:tgtEl>
                                        <p:attrNameLst>
                                          <p:attrName>style.visibility</p:attrName>
                                        </p:attrNameLst>
                                      </p:cBhvr>
                                      <p:to>
                                        <p:strVal val="visible"/>
                                      </p:to>
                                    </p:set>
                                    <p:animEffect transition="in" filter="fade">
                                      <p:cBhvr>
                                        <p:cTn id="27" dur="2000"/>
                                        <p:tgtEl>
                                          <p:spTgt spid="69637"/>
                                        </p:tgtEl>
                                      </p:cBhvr>
                                    </p:animEffect>
                                  </p:childTnLst>
                                </p:cTn>
                              </p:par>
                            </p:childTnLst>
                          </p:cTn>
                        </p:par>
                        <p:par>
                          <p:cTn id="28" fill="hold">
                            <p:stCondLst>
                              <p:cond delay="6000"/>
                            </p:stCondLst>
                            <p:childTnLst>
                              <p:par>
                                <p:cTn id="29" presetID="2" presetClass="entr" presetSubtype="4"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69638"/>
                                        </p:tgtEl>
                                        <p:attrNameLst>
                                          <p:attrName>style.visibility</p:attrName>
                                        </p:attrNameLst>
                                      </p:cBhvr>
                                      <p:to>
                                        <p:strVal val="visible"/>
                                      </p:to>
                                    </p:set>
                                    <p:animEffect transition="in" filter="fade">
                                      <p:cBhvr>
                                        <p:cTn id="35" dur="2000"/>
                                        <p:tgtEl>
                                          <p:spTgt spid="69638"/>
                                        </p:tgtEl>
                                      </p:cBhvr>
                                    </p:animEffect>
                                  </p:childTnLst>
                                </p:cTn>
                              </p:par>
                            </p:childTnLst>
                          </p:cTn>
                        </p:par>
                        <p:par>
                          <p:cTn id="36" fill="hold">
                            <p:stCondLst>
                              <p:cond delay="8000"/>
                            </p:stCondLst>
                            <p:childTnLst>
                              <p:par>
                                <p:cTn id="37" presetID="2" presetClass="entr" presetSubtype="4"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10" presetClass="entr" presetSubtype="0" fill="hold" nodeType="withEffect">
                                  <p:stCondLst>
                                    <p:cond delay="0"/>
                                  </p:stCondLst>
                                  <p:childTnLst>
                                    <p:set>
                                      <p:cBhvr>
                                        <p:cTn id="42" dur="1" fill="hold">
                                          <p:stCondLst>
                                            <p:cond delay="0"/>
                                          </p:stCondLst>
                                        </p:cTn>
                                        <p:tgtEl>
                                          <p:spTgt spid="69635"/>
                                        </p:tgtEl>
                                        <p:attrNameLst>
                                          <p:attrName>style.visibility</p:attrName>
                                        </p:attrNameLst>
                                      </p:cBhvr>
                                      <p:to>
                                        <p:strVal val="visible"/>
                                      </p:to>
                                    </p:set>
                                    <p:animEffect transition="in" filter="fade">
                                      <p:cBhvr>
                                        <p:cTn id="43" dur="2000"/>
                                        <p:tgtEl>
                                          <p:spTgt spid="69635"/>
                                        </p:tgtEl>
                                      </p:cBhvr>
                                    </p:animEffect>
                                  </p:childTnLst>
                                </p:cTn>
                              </p:par>
                            </p:childTnLst>
                          </p:cTn>
                        </p:par>
                        <p:par>
                          <p:cTn id="44" fill="hold">
                            <p:stCondLst>
                              <p:cond delay="10000"/>
                            </p:stCondLst>
                            <p:childTnLst>
                              <p:par>
                                <p:cTn id="45" presetID="2" presetClass="entr" presetSubtype="4"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par>
                                <p:cTn id="49" presetID="10" presetClass="entr" presetSubtype="0" fill="hold" nodeType="withEffect">
                                  <p:stCondLst>
                                    <p:cond delay="0"/>
                                  </p:stCondLst>
                                  <p:childTnLst>
                                    <p:set>
                                      <p:cBhvr>
                                        <p:cTn id="50" dur="1" fill="hold">
                                          <p:stCondLst>
                                            <p:cond delay="0"/>
                                          </p:stCondLst>
                                        </p:cTn>
                                        <p:tgtEl>
                                          <p:spTgt spid="69634"/>
                                        </p:tgtEl>
                                        <p:attrNameLst>
                                          <p:attrName>style.visibility</p:attrName>
                                        </p:attrNameLst>
                                      </p:cBhvr>
                                      <p:to>
                                        <p:strVal val="visible"/>
                                      </p:to>
                                    </p:set>
                                    <p:animEffect transition="in" filter="fade">
                                      <p:cBhvr>
                                        <p:cTn id="51" dur="2000"/>
                                        <p:tgtEl>
                                          <p:spTgt spid="69634"/>
                                        </p:tgtEl>
                                      </p:cBhvr>
                                    </p:animEffect>
                                  </p:childTnLst>
                                </p:cTn>
                              </p:par>
                            </p:childTnLst>
                          </p:cTn>
                        </p:par>
                        <p:par>
                          <p:cTn id="52" fill="hold">
                            <p:stCondLst>
                              <p:cond delay="12000"/>
                            </p:stCondLst>
                            <p:childTnLst>
                              <p:par>
                                <p:cTn id="53" presetID="6" presetClass="entr" presetSubtype="16"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circle(in)">
                                      <p:cBhvr>
                                        <p:cTn id="55"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0"/>
      <p:bldP spid="17"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323528" y="260648"/>
            <a:ext cx="8229600" cy="811213"/>
          </a:xfrm>
        </p:spPr>
        <p:txBody>
          <a:bodyPr/>
          <a:lstStyle/>
          <a:p>
            <a:pPr eaLnBrk="1" hangingPunct="1"/>
            <a:r>
              <a:rPr lang="lv-LV" sz="4000" b="1" dirty="0" smtClean="0">
                <a:solidFill>
                  <a:schemeClr val="tx1"/>
                </a:solidFill>
              </a:rPr>
              <a:t>Jēzus pie mums</a:t>
            </a:r>
          </a:p>
        </p:txBody>
      </p:sp>
      <p:sp>
        <p:nvSpPr>
          <p:cNvPr id="37891" name="Slide Number Placeholder 13"/>
          <p:cNvSpPr>
            <a:spLocks noGrp="1"/>
          </p:cNvSpPr>
          <p:nvPr>
            <p:ph type="sldNum" sz="quarter" idx="12"/>
          </p:nvPr>
        </p:nvSpPr>
        <p:spPr>
          <a:noFill/>
        </p:spPr>
        <p:txBody>
          <a:bodyPr/>
          <a:lstStyle/>
          <a:p>
            <a:fld id="{E411A490-63E0-449B-87A1-CDFACF8C9DD9}" type="slidenum">
              <a:rPr lang="lv-LV" smtClean="0"/>
              <a:pPr/>
              <a:t>4</a:t>
            </a:fld>
            <a:endParaRPr lang="lv-LV" smtClean="0"/>
          </a:p>
        </p:txBody>
      </p:sp>
      <p:sp>
        <p:nvSpPr>
          <p:cNvPr id="6" name="Rectangle 3"/>
          <p:cNvSpPr txBox="1">
            <a:spLocks noChangeArrowheads="1"/>
          </p:cNvSpPr>
          <p:nvPr/>
        </p:nvSpPr>
        <p:spPr bwMode="auto">
          <a:xfrm>
            <a:off x="0" y="1340768"/>
            <a:ext cx="4067944" cy="3095625"/>
          </a:xfrm>
          <a:prstGeom prst="rect">
            <a:avLst/>
          </a:prstGeom>
          <a:noFill/>
          <a:ln w="9525">
            <a:noFill/>
            <a:miter lim="800000"/>
            <a:headEnd/>
            <a:tailEnd/>
          </a:ln>
        </p:spPr>
        <p:txBody>
          <a:bodyPr/>
          <a:lstStyle/>
          <a:p>
            <a:pPr marL="342900" indent="-342900" algn="ctr">
              <a:lnSpc>
                <a:spcPct val="80000"/>
              </a:lnSpc>
              <a:spcBef>
                <a:spcPct val="20000"/>
              </a:spcBef>
              <a:defRPr/>
            </a:pPr>
            <a:r>
              <a:rPr lang="lv-LV" sz="2700" kern="0" dirty="0" smtClean="0">
                <a:latin typeface="+mn-lt"/>
              </a:rPr>
              <a:t>Citās </a:t>
            </a:r>
            <a:r>
              <a:rPr lang="lv-LV" sz="2700" kern="0" dirty="0">
                <a:latin typeface="+mn-lt"/>
              </a:rPr>
              <a:t>reliģijas</a:t>
            </a:r>
          </a:p>
          <a:p>
            <a:pPr marL="342900" indent="-342900" algn="ctr">
              <a:lnSpc>
                <a:spcPct val="80000"/>
              </a:lnSpc>
              <a:spcBef>
                <a:spcPct val="20000"/>
              </a:spcBef>
              <a:defRPr/>
            </a:pPr>
            <a:r>
              <a:rPr lang="lv-LV" sz="2700" b="1" kern="0" dirty="0" smtClean="0">
                <a:latin typeface="+mn-lt"/>
              </a:rPr>
              <a:t>Cieš tikai cilvēki</a:t>
            </a:r>
          </a:p>
          <a:p>
            <a:pPr marL="342900" indent="-342900" algn="ctr">
              <a:lnSpc>
                <a:spcPct val="80000"/>
              </a:lnSpc>
              <a:spcBef>
                <a:spcPct val="20000"/>
              </a:spcBef>
              <a:defRPr/>
            </a:pPr>
            <a:r>
              <a:rPr lang="lv-LV" sz="2700" b="1" kern="0" dirty="0" smtClean="0"/>
              <a:t>dievi ir nesasniedzami</a:t>
            </a:r>
          </a:p>
          <a:p>
            <a:pPr marL="342900" indent="-342900" algn="ctr">
              <a:lnSpc>
                <a:spcPct val="80000"/>
              </a:lnSpc>
              <a:spcBef>
                <a:spcPct val="20000"/>
              </a:spcBef>
              <a:defRPr/>
            </a:pPr>
            <a:endParaRPr lang="lv-LV" sz="2700" b="1" kern="0" dirty="0" smtClean="0">
              <a:latin typeface="+mn-lt"/>
            </a:endParaRPr>
          </a:p>
          <a:p>
            <a:pPr marL="342900" indent="-342900">
              <a:lnSpc>
                <a:spcPct val="80000"/>
              </a:lnSpc>
              <a:spcBef>
                <a:spcPct val="20000"/>
              </a:spcBef>
              <a:buFont typeface="Wingdings" pitchFamily="2" charset="2"/>
              <a:buChar char="§"/>
              <a:defRPr/>
            </a:pPr>
            <a:endParaRPr lang="lv-LV" sz="2700" kern="0" dirty="0">
              <a:latin typeface="+mn-lt"/>
            </a:endParaRPr>
          </a:p>
        </p:txBody>
      </p:sp>
      <p:sp>
        <p:nvSpPr>
          <p:cNvPr id="7" name="Rectangle 3"/>
          <p:cNvSpPr txBox="1">
            <a:spLocks noChangeArrowheads="1"/>
          </p:cNvSpPr>
          <p:nvPr/>
        </p:nvSpPr>
        <p:spPr bwMode="auto">
          <a:xfrm>
            <a:off x="4139952" y="1629519"/>
            <a:ext cx="5148263" cy="3095625"/>
          </a:xfrm>
          <a:prstGeom prst="rect">
            <a:avLst/>
          </a:prstGeom>
          <a:noFill/>
          <a:ln w="9525">
            <a:noFill/>
            <a:miter lim="800000"/>
            <a:headEnd/>
            <a:tailEnd/>
          </a:ln>
        </p:spPr>
        <p:txBody>
          <a:bodyPr/>
          <a:lstStyle/>
          <a:p>
            <a:pPr marL="342900" indent="-342900" algn="ctr">
              <a:lnSpc>
                <a:spcPct val="80000"/>
              </a:lnSpc>
              <a:spcBef>
                <a:spcPct val="20000"/>
              </a:spcBef>
              <a:defRPr/>
            </a:pPr>
            <a:r>
              <a:rPr lang="lv-LV" sz="2700" kern="0" dirty="0">
                <a:latin typeface="+mn-lt"/>
              </a:rPr>
              <a:t>Tikai Kristietība</a:t>
            </a:r>
          </a:p>
          <a:p>
            <a:pPr marL="342900" indent="-342900" algn="ctr">
              <a:lnSpc>
                <a:spcPct val="80000"/>
              </a:lnSpc>
              <a:spcBef>
                <a:spcPct val="20000"/>
              </a:spcBef>
              <a:defRPr/>
            </a:pPr>
            <a:r>
              <a:rPr lang="lv-LV" sz="3200" b="1" kern="0" dirty="0">
                <a:latin typeface="+mn-lt"/>
              </a:rPr>
              <a:t>Dievs </a:t>
            </a:r>
            <a:r>
              <a:rPr lang="lv-LV" sz="3200" b="1" kern="0" dirty="0" smtClean="0">
                <a:latin typeface="+mn-lt"/>
              </a:rPr>
              <a:t>cieš cilvēkiem līdzi</a:t>
            </a:r>
          </a:p>
          <a:p>
            <a:pPr marL="342900" indent="-342900" algn="ctr">
              <a:lnSpc>
                <a:spcPct val="80000"/>
              </a:lnSpc>
              <a:spcBef>
                <a:spcPct val="20000"/>
              </a:spcBef>
              <a:defRPr/>
            </a:pPr>
            <a:endParaRPr lang="lv-LV" sz="2700" b="1" kern="0" dirty="0" smtClean="0">
              <a:latin typeface="+mn-lt"/>
            </a:endParaRPr>
          </a:p>
          <a:p>
            <a:pPr marL="342900" indent="-342900">
              <a:lnSpc>
                <a:spcPct val="80000"/>
              </a:lnSpc>
              <a:spcBef>
                <a:spcPct val="20000"/>
              </a:spcBef>
              <a:buFont typeface="Wingdings" pitchFamily="2" charset="2"/>
              <a:buChar char="§"/>
              <a:defRPr/>
            </a:pPr>
            <a:endParaRPr lang="lv-LV" sz="2700" kern="0" dirty="0">
              <a:latin typeface="+mn-lt"/>
            </a:endParaRPr>
          </a:p>
        </p:txBody>
      </p:sp>
      <p:pic>
        <p:nvPicPr>
          <p:cNvPr id="10" name="Picture 4" descr="BIBLE016"/>
          <p:cNvPicPr>
            <a:picLocks noChangeAspect="1" noChangeArrowheads="1"/>
          </p:cNvPicPr>
          <p:nvPr/>
        </p:nvPicPr>
        <p:blipFill>
          <a:blip r:embed="rId3" cstate="print"/>
          <a:srcRect/>
          <a:stretch>
            <a:fillRect/>
          </a:stretch>
        </p:blipFill>
        <p:spPr bwMode="auto">
          <a:xfrm>
            <a:off x="6039721" y="0"/>
            <a:ext cx="1880143" cy="1628800"/>
          </a:xfrm>
          <a:prstGeom prst="rect">
            <a:avLst/>
          </a:prstGeom>
          <a:noFill/>
          <a:ln w="9525">
            <a:noFill/>
            <a:miter lim="800000"/>
            <a:headEnd/>
            <a:tailEnd/>
          </a:ln>
        </p:spPr>
      </p:pic>
      <p:sp>
        <p:nvSpPr>
          <p:cNvPr id="11" name="Rectangle 10"/>
          <p:cNvSpPr/>
          <p:nvPr/>
        </p:nvSpPr>
        <p:spPr>
          <a:xfrm>
            <a:off x="0" y="2498120"/>
            <a:ext cx="9144000" cy="1938992"/>
          </a:xfrm>
          <a:prstGeom prst="rect">
            <a:avLst/>
          </a:prstGeom>
        </p:spPr>
        <p:txBody>
          <a:bodyPr wrap="square">
            <a:spAutoFit/>
          </a:bodyPr>
          <a:lstStyle/>
          <a:p>
            <a:pPr algn="just"/>
            <a:r>
              <a:rPr lang="lv-LV" sz="2400" b="1" dirty="0" smtClean="0"/>
              <a:t>“</a:t>
            </a:r>
            <a:r>
              <a:rPr lang="lv-LV" sz="2400" i="1" dirty="0" smtClean="0"/>
              <a:t>Jo tik ļoti Dievs pasauli mīlējis, ka Viņš devis Savu </a:t>
            </a:r>
            <a:r>
              <a:rPr lang="lv-LV" sz="2400" i="1" dirty="0" err="1" smtClean="0"/>
              <a:t>vienpiedzimušo</a:t>
            </a:r>
            <a:r>
              <a:rPr lang="lv-LV" sz="2400" i="1" dirty="0" smtClean="0"/>
              <a:t> Dēlu, lai neviens, kas Viņam tic, nepazustu, bet dabūtu mūžīgo dzīvību, jo Dievs Savu Dēlu nav sūtījis pasaulē, lai Tas pasauli tiesātu, bet lai pasaule caur Viņu tiktu glābta.</a:t>
            </a:r>
            <a:r>
              <a:rPr lang="lv-LV" sz="2400" b="1" dirty="0" smtClean="0"/>
              <a:t>” </a:t>
            </a:r>
            <a:r>
              <a:rPr lang="lv-LV" sz="2400" dirty="0" smtClean="0"/>
              <a:t>(Jņ.3:16-17)</a:t>
            </a:r>
            <a:endParaRPr lang="lv-LV" sz="2400" dirty="0"/>
          </a:p>
        </p:txBody>
      </p:sp>
      <p:pic>
        <p:nvPicPr>
          <p:cNvPr id="28674" name="Picture 2"/>
          <p:cNvPicPr>
            <a:picLocks noChangeAspect="1" noChangeArrowheads="1"/>
          </p:cNvPicPr>
          <p:nvPr/>
        </p:nvPicPr>
        <p:blipFill>
          <a:blip r:embed="rId4" cstate="print"/>
          <a:srcRect l="4314"/>
          <a:stretch>
            <a:fillRect/>
          </a:stretch>
        </p:blipFill>
        <p:spPr bwMode="auto">
          <a:xfrm>
            <a:off x="683568" y="-17949"/>
            <a:ext cx="1728192" cy="1295415"/>
          </a:xfrm>
          <a:prstGeom prst="ellipse">
            <a:avLst/>
          </a:prstGeom>
          <a:ln>
            <a:noFill/>
          </a:ln>
          <a:effectLst>
            <a:softEdge rad="112500"/>
          </a:effectLst>
        </p:spPr>
      </p:pic>
      <p:pic>
        <p:nvPicPr>
          <p:cNvPr id="28676" name="Picture 4" descr="Jesus didn't teach His disciples to love Him! | by Ed Elliott | Koinonia |  Medium"/>
          <p:cNvPicPr>
            <a:picLocks noChangeAspect="1" noChangeArrowheads="1"/>
          </p:cNvPicPr>
          <p:nvPr/>
        </p:nvPicPr>
        <p:blipFill>
          <a:blip r:embed="rId5" cstate="print"/>
          <a:srcRect t="23164"/>
          <a:stretch>
            <a:fillRect/>
          </a:stretch>
        </p:blipFill>
        <p:spPr bwMode="auto">
          <a:xfrm>
            <a:off x="1907705" y="4005064"/>
            <a:ext cx="6408712" cy="2852935"/>
          </a:xfrm>
          <a:prstGeom prst="rect">
            <a:avLst/>
          </a:prstGeom>
          <a:ln>
            <a:noFill/>
          </a:ln>
          <a:effectLst>
            <a:softEdge rad="112500"/>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ox(in)">
                                      <p:cBhvr>
                                        <p:cTn id="7" dur="500"/>
                                        <p:tgtEl>
                                          <p:spTgt spid="5122"/>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additive="base">
                                        <p:cTn id="1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additive="base">
                                        <p:cTn id="2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2" presetClass="entr" presetSubtype="4" fill="hold" nodeType="after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 calcmode="lin" valueType="num">
                                      <p:cBhvr additive="base">
                                        <p:cTn id="2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 calcmode="lin" valueType="num">
                                      <p:cBhvr additive="base">
                                        <p:cTn id="3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2000"/>
                                        <p:tgtEl>
                                          <p:spTgt spid="11"/>
                                        </p:tgtEl>
                                      </p:cBhvr>
                                    </p:animEffect>
                                  </p:childTnLst>
                                </p:cTn>
                              </p:par>
                              <p:par>
                                <p:cTn id="37" presetID="10" presetClass="entr" presetSubtype="0" fill="hold" nodeType="withEffect">
                                  <p:stCondLst>
                                    <p:cond delay="0"/>
                                  </p:stCondLst>
                                  <p:childTnLst>
                                    <p:set>
                                      <p:cBhvr>
                                        <p:cTn id="38" dur="1" fill="hold">
                                          <p:stCondLst>
                                            <p:cond delay="0"/>
                                          </p:stCondLst>
                                        </p:cTn>
                                        <p:tgtEl>
                                          <p:spTgt spid="28676"/>
                                        </p:tgtEl>
                                        <p:attrNameLst>
                                          <p:attrName>style.visibility</p:attrName>
                                        </p:attrNameLst>
                                      </p:cBhvr>
                                      <p:to>
                                        <p:strVal val="visible"/>
                                      </p:to>
                                    </p:set>
                                    <p:animEffect transition="in" filter="fade">
                                      <p:cBhvr>
                                        <p:cTn id="39" dur="20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323528" y="332656"/>
            <a:ext cx="8229600" cy="811213"/>
          </a:xfrm>
        </p:spPr>
        <p:txBody>
          <a:bodyPr/>
          <a:lstStyle/>
          <a:p>
            <a:pPr eaLnBrk="1" hangingPunct="1"/>
            <a:r>
              <a:rPr lang="lv-LV" sz="4000" b="1" dirty="0" smtClean="0">
                <a:solidFill>
                  <a:schemeClr val="tx1"/>
                </a:solidFill>
              </a:rPr>
              <a:t>Jēzus vēsturiska</a:t>
            </a:r>
            <a:br>
              <a:rPr lang="lv-LV" sz="4000" b="1" dirty="0" smtClean="0">
                <a:solidFill>
                  <a:schemeClr val="tx1"/>
                </a:solidFill>
              </a:rPr>
            </a:br>
            <a:r>
              <a:rPr lang="lv-LV" sz="4000" b="1" dirty="0" smtClean="0">
                <a:solidFill>
                  <a:schemeClr val="tx1"/>
                </a:solidFill>
              </a:rPr>
              <a:t>persona</a:t>
            </a:r>
          </a:p>
        </p:txBody>
      </p:sp>
      <p:sp>
        <p:nvSpPr>
          <p:cNvPr id="37891" name="Slide Number Placeholder 13"/>
          <p:cNvSpPr>
            <a:spLocks noGrp="1"/>
          </p:cNvSpPr>
          <p:nvPr>
            <p:ph type="sldNum" sz="quarter" idx="12"/>
          </p:nvPr>
        </p:nvSpPr>
        <p:spPr>
          <a:noFill/>
        </p:spPr>
        <p:txBody>
          <a:bodyPr/>
          <a:lstStyle/>
          <a:p>
            <a:fld id="{E411A490-63E0-449B-87A1-CDFACF8C9DD9}" type="slidenum">
              <a:rPr lang="lv-LV" smtClean="0"/>
              <a:pPr/>
              <a:t>5</a:t>
            </a:fld>
            <a:endParaRPr lang="lv-LV" smtClean="0"/>
          </a:p>
        </p:txBody>
      </p:sp>
      <p:sp>
        <p:nvSpPr>
          <p:cNvPr id="6" name="Rectangle 3"/>
          <p:cNvSpPr txBox="1">
            <a:spLocks noChangeArrowheads="1"/>
          </p:cNvSpPr>
          <p:nvPr/>
        </p:nvSpPr>
        <p:spPr bwMode="auto">
          <a:xfrm>
            <a:off x="0" y="1340768"/>
            <a:ext cx="4067944" cy="3095625"/>
          </a:xfrm>
          <a:prstGeom prst="rect">
            <a:avLst/>
          </a:prstGeom>
          <a:noFill/>
          <a:ln w="9525">
            <a:noFill/>
            <a:miter lim="800000"/>
            <a:headEnd/>
            <a:tailEnd/>
          </a:ln>
        </p:spPr>
        <p:txBody>
          <a:bodyPr/>
          <a:lstStyle/>
          <a:p>
            <a:pPr marL="342900" indent="-342900" algn="ctr">
              <a:lnSpc>
                <a:spcPct val="80000"/>
              </a:lnSpc>
              <a:spcBef>
                <a:spcPct val="20000"/>
              </a:spcBef>
              <a:defRPr/>
            </a:pPr>
            <a:r>
              <a:rPr lang="lv-LV" sz="2700" kern="0" dirty="0" smtClean="0">
                <a:latin typeface="+mn-lt"/>
              </a:rPr>
              <a:t>Citās </a:t>
            </a:r>
            <a:r>
              <a:rPr lang="lv-LV" sz="2700" kern="0" dirty="0">
                <a:latin typeface="+mn-lt"/>
              </a:rPr>
              <a:t>reliģijas</a:t>
            </a:r>
          </a:p>
          <a:p>
            <a:pPr marL="342900" indent="-342900" algn="ctr">
              <a:lnSpc>
                <a:spcPct val="80000"/>
              </a:lnSpc>
              <a:spcBef>
                <a:spcPct val="20000"/>
              </a:spcBef>
              <a:defRPr/>
            </a:pPr>
            <a:r>
              <a:rPr lang="lv-LV" sz="3600" b="1" kern="0" dirty="0" smtClean="0"/>
              <a:t>Cilvēku veidotas</a:t>
            </a:r>
            <a:endParaRPr lang="lv-LV" sz="3600" b="1" kern="0" dirty="0" smtClean="0">
              <a:latin typeface="+mn-lt"/>
            </a:endParaRPr>
          </a:p>
          <a:p>
            <a:pPr marL="342900" indent="-342900">
              <a:lnSpc>
                <a:spcPct val="80000"/>
              </a:lnSpc>
              <a:spcBef>
                <a:spcPct val="20000"/>
              </a:spcBef>
              <a:buFont typeface="Wingdings" pitchFamily="2" charset="2"/>
              <a:buChar char="§"/>
              <a:defRPr/>
            </a:pPr>
            <a:endParaRPr lang="lv-LV" sz="2700" kern="0" dirty="0">
              <a:latin typeface="+mn-lt"/>
            </a:endParaRPr>
          </a:p>
        </p:txBody>
      </p:sp>
      <p:sp>
        <p:nvSpPr>
          <p:cNvPr id="7" name="Rectangle 3"/>
          <p:cNvSpPr txBox="1">
            <a:spLocks noChangeArrowheads="1"/>
          </p:cNvSpPr>
          <p:nvPr/>
        </p:nvSpPr>
        <p:spPr bwMode="auto">
          <a:xfrm>
            <a:off x="4283968" y="1340768"/>
            <a:ext cx="5148263" cy="3095625"/>
          </a:xfrm>
          <a:prstGeom prst="rect">
            <a:avLst/>
          </a:prstGeom>
          <a:noFill/>
          <a:ln w="9525">
            <a:noFill/>
            <a:miter lim="800000"/>
            <a:headEnd/>
            <a:tailEnd/>
          </a:ln>
        </p:spPr>
        <p:txBody>
          <a:bodyPr/>
          <a:lstStyle/>
          <a:p>
            <a:pPr marL="342900" indent="-342900" algn="ctr">
              <a:lnSpc>
                <a:spcPct val="80000"/>
              </a:lnSpc>
              <a:spcBef>
                <a:spcPct val="20000"/>
              </a:spcBef>
              <a:defRPr/>
            </a:pPr>
            <a:r>
              <a:rPr lang="lv-LV" sz="2700" kern="0" dirty="0">
                <a:latin typeface="+mn-lt"/>
              </a:rPr>
              <a:t>Tikai Kristietība</a:t>
            </a:r>
          </a:p>
          <a:p>
            <a:pPr marL="342900" indent="-342900" algn="ctr">
              <a:lnSpc>
                <a:spcPct val="80000"/>
              </a:lnSpc>
              <a:spcBef>
                <a:spcPct val="20000"/>
              </a:spcBef>
              <a:defRPr/>
            </a:pPr>
            <a:r>
              <a:rPr lang="lv-LV" sz="3600" b="1" kern="0" dirty="0" smtClean="0">
                <a:latin typeface="+mn-lt"/>
              </a:rPr>
              <a:t>Vēsturiska </a:t>
            </a:r>
          </a:p>
          <a:p>
            <a:pPr marL="342900" indent="-342900" algn="ctr">
              <a:lnSpc>
                <a:spcPct val="80000"/>
              </a:lnSpc>
              <a:spcBef>
                <a:spcPct val="20000"/>
              </a:spcBef>
              <a:defRPr/>
            </a:pPr>
            <a:r>
              <a:rPr lang="lv-LV" sz="3600" b="1" kern="0" dirty="0" smtClean="0">
                <a:latin typeface="+mn-lt"/>
              </a:rPr>
              <a:t>Atklāsme</a:t>
            </a:r>
            <a:endParaRPr lang="lv-LV" sz="2700" b="1" kern="0" dirty="0" smtClean="0">
              <a:latin typeface="+mn-lt"/>
            </a:endParaRPr>
          </a:p>
          <a:p>
            <a:pPr marL="342900" indent="-342900">
              <a:lnSpc>
                <a:spcPct val="80000"/>
              </a:lnSpc>
              <a:spcBef>
                <a:spcPct val="20000"/>
              </a:spcBef>
              <a:buFont typeface="Wingdings" pitchFamily="2" charset="2"/>
              <a:buChar char="§"/>
              <a:defRPr/>
            </a:pPr>
            <a:endParaRPr lang="lv-LV" sz="2700" kern="0" dirty="0">
              <a:latin typeface="+mn-lt"/>
            </a:endParaRPr>
          </a:p>
        </p:txBody>
      </p:sp>
      <p:pic>
        <p:nvPicPr>
          <p:cNvPr id="10" name="Picture 4" descr="BIBLE016"/>
          <p:cNvPicPr>
            <a:picLocks noChangeAspect="1" noChangeArrowheads="1"/>
          </p:cNvPicPr>
          <p:nvPr/>
        </p:nvPicPr>
        <p:blipFill>
          <a:blip r:embed="rId3" cstate="print"/>
          <a:srcRect/>
          <a:stretch>
            <a:fillRect/>
          </a:stretch>
        </p:blipFill>
        <p:spPr bwMode="auto">
          <a:xfrm>
            <a:off x="6480720" y="0"/>
            <a:ext cx="1547664" cy="1340768"/>
          </a:xfrm>
          <a:prstGeom prst="rect">
            <a:avLst/>
          </a:prstGeom>
          <a:noFill/>
          <a:ln w="9525">
            <a:noFill/>
            <a:miter lim="800000"/>
            <a:headEnd/>
            <a:tailEnd/>
          </a:ln>
        </p:spPr>
      </p:pic>
      <p:pic>
        <p:nvPicPr>
          <p:cNvPr id="28674" name="Picture 2"/>
          <p:cNvPicPr>
            <a:picLocks noChangeAspect="1" noChangeArrowheads="1"/>
          </p:cNvPicPr>
          <p:nvPr/>
        </p:nvPicPr>
        <p:blipFill>
          <a:blip r:embed="rId4" cstate="print"/>
          <a:srcRect l="4314"/>
          <a:stretch>
            <a:fillRect/>
          </a:stretch>
        </p:blipFill>
        <p:spPr bwMode="auto">
          <a:xfrm>
            <a:off x="683568" y="-17949"/>
            <a:ext cx="1728192" cy="1295415"/>
          </a:xfrm>
          <a:prstGeom prst="ellipse">
            <a:avLst/>
          </a:prstGeom>
          <a:ln>
            <a:noFill/>
          </a:ln>
          <a:effectLst>
            <a:softEdge rad="112500"/>
          </a:effectLst>
        </p:spPr>
      </p:pic>
      <p:pic>
        <p:nvPicPr>
          <p:cNvPr id="12" name="Picture 3"/>
          <p:cNvPicPr>
            <a:picLocks noChangeAspect="1" noChangeArrowheads="1"/>
          </p:cNvPicPr>
          <p:nvPr/>
        </p:nvPicPr>
        <p:blipFill>
          <a:blip r:embed="rId5" cstate="print"/>
          <a:srcRect/>
          <a:stretch>
            <a:fillRect/>
          </a:stretch>
        </p:blipFill>
        <p:spPr bwMode="auto">
          <a:xfrm>
            <a:off x="72008" y="2132856"/>
            <a:ext cx="4427984" cy="2088232"/>
          </a:xfrm>
          <a:prstGeom prst="rect">
            <a:avLst/>
          </a:prstGeom>
          <a:ln>
            <a:noFill/>
          </a:ln>
          <a:effectLst>
            <a:softEdge rad="112500"/>
          </a:effectLst>
        </p:spPr>
      </p:pic>
      <p:pic>
        <p:nvPicPr>
          <p:cNvPr id="41986" name="Picture 2" descr="Krustā sišana — Vikipēdija"/>
          <p:cNvPicPr>
            <a:picLocks noChangeAspect="1" noChangeArrowheads="1"/>
          </p:cNvPicPr>
          <p:nvPr/>
        </p:nvPicPr>
        <p:blipFill>
          <a:blip r:embed="rId6" cstate="print"/>
          <a:srcRect/>
          <a:stretch>
            <a:fillRect/>
          </a:stretch>
        </p:blipFill>
        <p:spPr bwMode="auto">
          <a:xfrm>
            <a:off x="4644008" y="2858631"/>
            <a:ext cx="4499992" cy="3999369"/>
          </a:xfrm>
          <a:prstGeom prst="rect">
            <a:avLst/>
          </a:prstGeom>
          <a:ln>
            <a:noFill/>
          </a:ln>
          <a:effectLst>
            <a:softEdge rad="112500"/>
          </a:effectLst>
        </p:spPr>
      </p:pic>
      <p:pic>
        <p:nvPicPr>
          <p:cNvPr id="13" name="Picture 2" descr="Image result for greek gods"/>
          <p:cNvPicPr>
            <a:picLocks noChangeAspect="1" noChangeArrowheads="1"/>
          </p:cNvPicPr>
          <p:nvPr/>
        </p:nvPicPr>
        <p:blipFill>
          <a:blip r:embed="rId7" cstate="print"/>
          <a:srcRect t="4580"/>
          <a:stretch>
            <a:fillRect/>
          </a:stretch>
        </p:blipFill>
        <p:spPr bwMode="auto">
          <a:xfrm>
            <a:off x="1" y="4149080"/>
            <a:ext cx="4571999" cy="2708920"/>
          </a:xfrm>
          <a:prstGeom prst="rect">
            <a:avLst/>
          </a:prstGeom>
          <a:ln>
            <a:noFill/>
          </a:ln>
          <a:effectLst>
            <a:softEdge rad="112500"/>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ox(in)">
                                      <p:cBhvr>
                                        <p:cTn id="7" dur="500"/>
                                        <p:tgtEl>
                                          <p:spTgt spid="5122"/>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additive="base">
                                        <p:cTn id="1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0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000"/>
                                        <p:tgtEl>
                                          <p:spTgt spid="13"/>
                                        </p:tgtEl>
                                      </p:cBhvr>
                                    </p:animEffect>
                                  </p:childTnLst>
                                </p:cTn>
                              </p:par>
                            </p:childTnLst>
                          </p:cTn>
                        </p:par>
                        <p:par>
                          <p:cTn id="26" fill="hold">
                            <p:stCondLst>
                              <p:cond delay="2500"/>
                            </p:stCondLst>
                            <p:childTnLst>
                              <p:par>
                                <p:cTn id="27" presetID="2" presetClass="entr" presetSubtype="4" fill="hold" nodeType="after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 calcmode="lin" valueType="num">
                                      <p:cBhvr additive="base">
                                        <p:cTn id="2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 calcmode="lin" valueType="num">
                                      <p:cBhvr additive="base">
                                        <p:cTn id="3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1" end="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 calcmode="lin" valueType="num">
                                      <p:cBhvr additive="base">
                                        <p:cTn id="3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39" presetID="10" presetClass="entr" presetSubtype="0" fill="hold" nodeType="withEffect">
                                  <p:stCondLst>
                                    <p:cond delay="0"/>
                                  </p:stCondLst>
                                  <p:childTnLst>
                                    <p:set>
                                      <p:cBhvr>
                                        <p:cTn id="40" dur="1" fill="hold">
                                          <p:stCondLst>
                                            <p:cond delay="0"/>
                                          </p:stCondLst>
                                        </p:cTn>
                                        <p:tgtEl>
                                          <p:spTgt spid="41986"/>
                                        </p:tgtEl>
                                        <p:attrNameLst>
                                          <p:attrName>style.visibility</p:attrName>
                                        </p:attrNameLst>
                                      </p:cBhvr>
                                      <p:to>
                                        <p:strVal val="visible"/>
                                      </p:to>
                                    </p:set>
                                    <p:animEffect transition="in" filter="fade">
                                      <p:cBhvr>
                                        <p:cTn id="41" dur="2000"/>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noChangeAspect="1" noChangeArrowheads="1"/>
          </p:cNvPicPr>
          <p:nvPr/>
        </p:nvPicPr>
        <p:blipFill>
          <a:blip r:embed="rId2" cstate="print"/>
          <a:srcRect/>
          <a:stretch>
            <a:fillRect/>
          </a:stretch>
        </p:blipFill>
        <p:spPr bwMode="auto">
          <a:xfrm>
            <a:off x="6429375" y="0"/>
            <a:ext cx="2714625" cy="2951162"/>
          </a:xfrm>
          <a:prstGeom prst="rect">
            <a:avLst/>
          </a:prstGeom>
          <a:noFill/>
          <a:ln w="9525">
            <a:noFill/>
            <a:miter lim="800000"/>
            <a:headEnd/>
            <a:tailEnd/>
          </a:ln>
        </p:spPr>
      </p:pic>
      <p:sp>
        <p:nvSpPr>
          <p:cNvPr id="2" name="Rectangle 2"/>
          <p:cNvSpPr>
            <a:spLocks noGrp="1" noChangeArrowheads="1"/>
          </p:cNvSpPr>
          <p:nvPr>
            <p:ph type="title" idx="4294967295"/>
          </p:nvPr>
        </p:nvSpPr>
        <p:spPr>
          <a:xfrm>
            <a:off x="0" y="90265"/>
            <a:ext cx="6372200" cy="1106487"/>
          </a:xfrm>
        </p:spPr>
        <p:txBody>
          <a:bodyPr/>
          <a:lstStyle/>
          <a:p>
            <a:pPr eaLnBrk="1" hangingPunct="1"/>
            <a:r>
              <a:rPr lang="lv-LV" b="1" dirty="0" smtClean="0"/>
              <a:t>Jēzus - Vēsturiska personība</a:t>
            </a:r>
          </a:p>
        </p:txBody>
      </p:sp>
      <p:sp>
        <p:nvSpPr>
          <p:cNvPr id="5123" name="Rectangle 3"/>
          <p:cNvSpPr>
            <a:spLocks noGrp="1" noChangeArrowheads="1"/>
          </p:cNvSpPr>
          <p:nvPr>
            <p:ph type="body" idx="4294967295"/>
          </p:nvPr>
        </p:nvSpPr>
        <p:spPr>
          <a:xfrm>
            <a:off x="0" y="1285875"/>
            <a:ext cx="6929438" cy="4657725"/>
          </a:xfrm>
        </p:spPr>
        <p:txBody>
          <a:bodyPr/>
          <a:lstStyle/>
          <a:p>
            <a:r>
              <a:rPr lang="lv-LV" sz="3600" dirty="0" smtClean="0"/>
              <a:t>citi avoti ārpus Bībeles,                kas runā par Jēzu:</a:t>
            </a:r>
            <a:endParaRPr lang="en-US" sz="3600" dirty="0" smtClean="0"/>
          </a:p>
          <a:p>
            <a:pPr>
              <a:buFont typeface="Wingdings" pitchFamily="2" charset="2"/>
              <a:buNone/>
            </a:pPr>
            <a:r>
              <a:rPr lang="lv-LV" sz="3600" dirty="0" smtClean="0"/>
              <a:t>-</a:t>
            </a:r>
            <a:r>
              <a:rPr lang="lv-LV" sz="3600" dirty="0" err="1" smtClean="0"/>
              <a:t>Josefs</a:t>
            </a:r>
            <a:r>
              <a:rPr lang="lv-LV" sz="3600" i="1" dirty="0" smtClean="0"/>
              <a:t> </a:t>
            </a:r>
            <a:r>
              <a:rPr lang="lv-LV" sz="3600" dirty="0" err="1" smtClean="0"/>
              <a:t>Flāvijs</a:t>
            </a:r>
            <a:r>
              <a:rPr lang="lv-LV" sz="3600" dirty="0" smtClean="0"/>
              <a:t>, jūdu vēsturnieks</a:t>
            </a:r>
          </a:p>
          <a:p>
            <a:pPr marL="0" indent="0" algn="just">
              <a:spcBef>
                <a:spcPts val="0"/>
              </a:spcBef>
              <a:buFont typeface="Wingdings" pitchFamily="2" charset="2"/>
              <a:buNone/>
            </a:pPr>
            <a:r>
              <a:rPr lang="lv-LV" sz="2200" dirty="0" smtClean="0"/>
              <a:t>“</a:t>
            </a:r>
            <a:r>
              <a:rPr lang="cs-CZ" sz="2200" dirty="0" smtClean="0"/>
              <a:t>Tajā laikā dzīvoja Jēzus, gudrs cilvēks, ja drīkst viņu saukt par cilvēku, jo viņš bija brīnišķīgu darbu darītājs - tādu cilvēku skolotājs, kas patiesību uzņem ar prieku. Viņš piesaistīja daudz jūdu un daudz pagānu. Viņš bija Kristus; un kad Pilāts, mūsu vadītāju ietekmē, notiesāja viņu uz nāvi pie krusta, tad tie, kas viņu mīlēja sākumā, viņu nepameta, jo viņš tiem parādījās atkal dzīvs trešajā dienā, kā dievišķie pravieši to un desmit tūkstoš citas brīnumainas lietas par viņu bija pareģojuši; un kristiešu cilts, kas tā nosaukta viņa dēļ, nav izzudusi līdz šai dienai.</a:t>
            </a:r>
            <a:r>
              <a:rPr lang="lv-LV" sz="2200" dirty="0" smtClean="0"/>
              <a:t>”</a:t>
            </a:r>
          </a:p>
        </p:txBody>
      </p:sp>
      <p:pic>
        <p:nvPicPr>
          <p:cNvPr id="22529" name="Picture 1"/>
          <p:cNvPicPr>
            <a:picLocks noChangeAspect="1" noChangeArrowheads="1"/>
          </p:cNvPicPr>
          <p:nvPr/>
        </p:nvPicPr>
        <p:blipFill>
          <a:blip r:embed="rId3" cstate="print"/>
          <a:srcRect/>
          <a:stretch>
            <a:fillRect/>
          </a:stretch>
        </p:blipFill>
        <p:spPr bwMode="auto">
          <a:xfrm>
            <a:off x="6891340" y="3717032"/>
            <a:ext cx="2252660" cy="2464700"/>
          </a:xfrm>
          <a:prstGeom prst="rect">
            <a:avLst/>
          </a:prstGeom>
          <a:ln>
            <a:noFill/>
          </a:ln>
          <a:effectLst>
            <a:softEdge rad="112500"/>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123">
                                            <p:txEl>
                                              <p:pRg st="0" end="0"/>
                                            </p:txEl>
                                          </p:spTgt>
                                        </p:tgtEl>
                                        <p:attrNameLst>
                                          <p:attrName>style.visibility</p:attrName>
                                        </p:attrNameLst>
                                      </p:cBhvr>
                                      <p:to>
                                        <p:strVal val="visible"/>
                                      </p:to>
                                    </p:set>
                                    <p:anim calcmode="lin" valueType="num">
                                      <p:cBhvr additive="base">
                                        <p:cTn id="11"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23">
                                            <p:txEl>
                                              <p:pRg st="0" end="0"/>
                                            </p:txEl>
                                          </p:spTgt>
                                        </p:tgtEl>
                                        <p:attrNameLst>
                                          <p:attrName>ppt_y</p:attrName>
                                        </p:attrNameLst>
                                      </p:cBhvr>
                                      <p:tavLst>
                                        <p:tav tm="0">
                                          <p:val>
                                            <p:strVal val="1+#ppt_h/2"/>
                                          </p:val>
                                        </p:tav>
                                        <p:tav tm="100000">
                                          <p:val>
                                            <p:strVal val="#ppt_y"/>
                                          </p:val>
                                        </p:tav>
                                      </p:tavLst>
                                    </p:anim>
                                  </p:childTnLst>
                                </p:cTn>
                              </p:par>
                              <p:par>
                                <p:cTn id="13" presetID="9"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par>
                          <p:cTn id="16" fill="hold">
                            <p:stCondLst>
                              <p:cond delay="1000"/>
                            </p:stCondLst>
                            <p:childTnLst>
                              <p:par>
                                <p:cTn id="17" presetID="2" presetClass="entr" presetSubtype="4" fill="hold" nodeType="afterEffect">
                                  <p:stCondLst>
                                    <p:cond delay="0"/>
                                  </p:stCondLst>
                                  <p:childTnLst>
                                    <p:set>
                                      <p:cBhvr>
                                        <p:cTn id="18" dur="1" fill="hold">
                                          <p:stCondLst>
                                            <p:cond delay="0"/>
                                          </p:stCondLst>
                                        </p:cTn>
                                        <p:tgtEl>
                                          <p:spTgt spid="5123">
                                            <p:txEl>
                                              <p:pRg st="1" end="1"/>
                                            </p:txEl>
                                          </p:spTgt>
                                        </p:tgtEl>
                                        <p:attrNameLst>
                                          <p:attrName>style.visibility</p:attrName>
                                        </p:attrNameLst>
                                      </p:cBhvr>
                                      <p:to>
                                        <p:strVal val="visible"/>
                                      </p:to>
                                    </p:set>
                                    <p:anim calcmode="lin" valueType="num">
                                      <p:cBhvr additive="base">
                                        <p:cTn id="19"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 presetClass="entr" presetSubtype="4" fill="hold" nodeType="afterEffect">
                                  <p:stCondLst>
                                    <p:cond delay="0"/>
                                  </p:stCondLst>
                                  <p:childTnLst>
                                    <p:set>
                                      <p:cBhvr>
                                        <p:cTn id="23" dur="1" fill="hold">
                                          <p:stCondLst>
                                            <p:cond delay="0"/>
                                          </p:stCondLst>
                                        </p:cTn>
                                        <p:tgtEl>
                                          <p:spTgt spid="5123">
                                            <p:txEl>
                                              <p:pRg st="2" end="2"/>
                                            </p:txEl>
                                          </p:spTgt>
                                        </p:tgtEl>
                                        <p:attrNameLst>
                                          <p:attrName>style.visibility</p:attrName>
                                        </p:attrNameLst>
                                      </p:cBhvr>
                                      <p:to>
                                        <p:strVal val="visible"/>
                                      </p:to>
                                    </p:set>
                                    <p:anim calcmode="lin" valueType="num">
                                      <p:cBhvr additive="base">
                                        <p:cTn id="24"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123">
                                            <p:txEl>
                                              <p:pRg st="2" end="2"/>
                                            </p:txEl>
                                          </p:spTgt>
                                        </p:tgtEl>
                                        <p:attrNameLst>
                                          <p:attrName>ppt_y</p:attrName>
                                        </p:attrNameLst>
                                      </p:cBhvr>
                                      <p:tavLst>
                                        <p:tav tm="0">
                                          <p:val>
                                            <p:strVal val="1+#ppt_h/2"/>
                                          </p:val>
                                        </p:tav>
                                        <p:tav tm="100000">
                                          <p:val>
                                            <p:strVal val="#ppt_y"/>
                                          </p:val>
                                        </p:tav>
                                      </p:tavLst>
                                    </p:anim>
                                  </p:childTnLst>
                                </p:cTn>
                              </p:par>
                              <p:par>
                                <p:cTn id="26" presetID="8" presetClass="entr" presetSubtype="16" fill="hold" nodeType="withEffect">
                                  <p:stCondLst>
                                    <p:cond delay="0"/>
                                  </p:stCondLst>
                                  <p:childTnLst>
                                    <p:set>
                                      <p:cBhvr>
                                        <p:cTn id="27" dur="1" fill="hold">
                                          <p:stCondLst>
                                            <p:cond delay="0"/>
                                          </p:stCondLst>
                                        </p:cTn>
                                        <p:tgtEl>
                                          <p:spTgt spid="22529"/>
                                        </p:tgtEl>
                                        <p:attrNameLst>
                                          <p:attrName>style.visibility</p:attrName>
                                        </p:attrNameLst>
                                      </p:cBhvr>
                                      <p:to>
                                        <p:strVal val="visible"/>
                                      </p:to>
                                    </p:set>
                                    <p:animEffect transition="in" filter="diamond(in)">
                                      <p:cBhvr>
                                        <p:cTn id="28" dur="2000"/>
                                        <p:tgtEl>
                                          <p:spTgt spid="22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1" y="714356"/>
            <a:ext cx="6876255" cy="6278642"/>
          </a:xfrm>
          <a:prstGeom prst="rect">
            <a:avLst/>
          </a:prstGeom>
          <a:noFill/>
          <a:ln w="9525">
            <a:noFill/>
            <a:miter lim="800000"/>
            <a:headEnd/>
            <a:tailEnd/>
          </a:ln>
        </p:spPr>
        <p:txBody>
          <a:bodyPr wrap="square">
            <a:spAutoFit/>
          </a:bodyPr>
          <a:lstStyle/>
          <a:p>
            <a:pPr>
              <a:spcBef>
                <a:spcPts val="1200"/>
              </a:spcBef>
              <a:buFontTx/>
              <a:buChar char="•"/>
            </a:pPr>
            <a:r>
              <a:rPr lang="lv-LV" sz="2800" dirty="0" smtClean="0"/>
              <a:t>”Jēzus ir kļuvis par visslavenāko, visvairāk studēto un visietekmīgāko personu visā reliģijas vēsturē ...Vai maz ir iespējams aplēst Jēzus ieguldījumu? ... Cilvēces vēsturē nav bijis neviena, kas būtu parādījis tik daudz mīlestības, sniedzis tik daudz mierinājuma, paveicis tik daudz laba un iedvesis citos tik daudz cerības un prieka kā viņš. Daudz ir bijis izcilu un labestīgu cilvēku, bet tik dziļas ietekmes uz citiem nav bijis nevienam. Jēzus ir kļuvis par izcilāko personību cilvēces vēsturē.”</a:t>
            </a:r>
          </a:p>
          <a:p>
            <a:pPr>
              <a:spcBef>
                <a:spcPts val="1200"/>
              </a:spcBef>
            </a:pPr>
            <a:r>
              <a:rPr lang="lv-LV" sz="2800" dirty="0" smtClean="0"/>
              <a:t> (rabīns </a:t>
            </a:r>
            <a:r>
              <a:rPr lang="lv-LV" sz="2800" dirty="0" err="1" smtClean="0"/>
              <a:t>Haimans</a:t>
            </a:r>
            <a:r>
              <a:rPr lang="lv-LV" sz="2800" dirty="0" smtClean="0"/>
              <a:t> </a:t>
            </a:r>
            <a:r>
              <a:rPr lang="lv-LV" sz="2800" dirty="0" err="1" smtClean="0"/>
              <a:t>Enelovs</a:t>
            </a:r>
            <a:r>
              <a:rPr lang="lv-LV" sz="2800" dirty="0" smtClean="0"/>
              <a:t>)</a:t>
            </a:r>
            <a:endParaRPr lang="lv-LV" sz="2400" dirty="0"/>
          </a:p>
        </p:txBody>
      </p:sp>
      <p:sp>
        <p:nvSpPr>
          <p:cNvPr id="6" name="Rectangle 2"/>
          <p:cNvSpPr>
            <a:spLocks noGrp="1" noChangeArrowheads="1"/>
          </p:cNvSpPr>
          <p:nvPr>
            <p:ph type="title" idx="4294967295"/>
          </p:nvPr>
        </p:nvSpPr>
        <p:spPr>
          <a:xfrm>
            <a:off x="0" y="44624"/>
            <a:ext cx="9144000" cy="571500"/>
          </a:xfrm>
        </p:spPr>
        <p:txBody>
          <a:bodyPr/>
          <a:lstStyle/>
          <a:p>
            <a:pPr eaLnBrk="1" hangingPunct="1"/>
            <a:r>
              <a:rPr lang="lv-LV" sz="4000" b="1" dirty="0" smtClean="0">
                <a:solidFill>
                  <a:schemeClr val="tx1"/>
                </a:solidFill>
              </a:rPr>
              <a:t>Nekristīgu reliģiju pārstāvji par Jēzu</a:t>
            </a:r>
          </a:p>
        </p:txBody>
      </p:sp>
      <p:pic>
        <p:nvPicPr>
          <p:cNvPr id="67586" name="Picture 2" descr="Fix Our Eyes On Jesus - Do Dogs Go To Heaven?"/>
          <p:cNvPicPr>
            <a:picLocks noChangeAspect="1" noChangeArrowheads="1"/>
          </p:cNvPicPr>
          <p:nvPr/>
        </p:nvPicPr>
        <p:blipFill>
          <a:blip r:embed="rId2" cstate="print"/>
          <a:srcRect/>
          <a:stretch>
            <a:fillRect/>
          </a:stretch>
        </p:blipFill>
        <p:spPr bwMode="auto">
          <a:xfrm>
            <a:off x="6588224" y="2060848"/>
            <a:ext cx="2555776" cy="407707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67586"/>
                                        </p:tgtEl>
                                        <p:attrNameLst>
                                          <p:attrName>style.visibility</p:attrName>
                                        </p:attrNameLst>
                                      </p:cBhvr>
                                      <p:to>
                                        <p:strVal val="visible"/>
                                      </p:to>
                                    </p:set>
                                    <p:animEffect transition="in" filter="fade">
                                      <p:cBhvr>
                                        <p:cTn id="11" dur="2000"/>
                                        <p:tgtEl>
                                          <p:spTgt spid="67586"/>
                                        </p:tgtEl>
                                      </p:cBhvr>
                                    </p:animEffect>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nodeType="after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 calcmode="lin" valueType="num">
                                      <p:cBhvr additive="base">
                                        <p:cTn id="20"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620688"/>
            <a:ext cx="5364088" cy="6278642"/>
          </a:xfrm>
          <a:prstGeom prst="rect">
            <a:avLst/>
          </a:prstGeom>
          <a:noFill/>
          <a:ln w="9525">
            <a:noFill/>
            <a:miter lim="800000"/>
            <a:headEnd/>
            <a:tailEnd/>
          </a:ln>
        </p:spPr>
        <p:txBody>
          <a:bodyPr wrap="square">
            <a:spAutoFit/>
          </a:bodyPr>
          <a:lstStyle/>
          <a:p>
            <a:pPr>
              <a:spcBef>
                <a:spcPts val="1200"/>
              </a:spcBef>
            </a:pPr>
            <a:r>
              <a:rPr lang="lv-LV" sz="2800" dirty="0" smtClean="0"/>
              <a:t>Savukārt </a:t>
            </a:r>
            <a:r>
              <a:rPr lang="lv-LV" sz="2800" b="1" dirty="0" err="1" smtClean="0"/>
              <a:t>Mohandass</a:t>
            </a:r>
            <a:r>
              <a:rPr lang="lv-LV" sz="2800" b="1" dirty="0" smtClean="0"/>
              <a:t> Gandijs</a:t>
            </a:r>
            <a:r>
              <a:rPr lang="lv-LV" sz="2800" dirty="0" smtClean="0"/>
              <a:t>, kas bija hinduisma piekritējs, izteicās: ”</a:t>
            </a:r>
            <a:r>
              <a:rPr lang="lv-LV" sz="2800" i="1" dirty="0" smtClean="0"/>
              <a:t>Es nezinu nevienu, kas cilvēces labā būtu paveicis vairāk par Jēzu. Nav šaubu, ka kristietība kā tāda ir laba</a:t>
            </a:r>
            <a:r>
              <a:rPr lang="lv-LV" sz="2800" dirty="0" smtClean="0"/>
              <a:t>.” Pēc tam viņš piebilda: ”</a:t>
            </a:r>
            <a:r>
              <a:rPr lang="lv-LV" sz="2800" i="1" dirty="0" smtClean="0"/>
              <a:t>Diemžēl to nevar teikt par jums, kristiešiem, jo jūs nedzīvojat saskaņā ar kristietības mācībām</a:t>
            </a:r>
            <a:r>
              <a:rPr lang="lv-LV" sz="2800" dirty="0" smtClean="0"/>
              <a:t>.”</a:t>
            </a:r>
          </a:p>
          <a:p>
            <a:pPr>
              <a:spcBef>
                <a:spcPts val="1200"/>
              </a:spcBef>
            </a:pPr>
            <a:r>
              <a:rPr lang="lv-LV" sz="2800" dirty="0" smtClean="0"/>
              <a:t>Gandijs arī studēja Bībeli un viņu ietekmēja Jēzus mācības, īpaši uzsvars uz pazemību un piedošanu.</a:t>
            </a:r>
            <a:endParaRPr lang="lv-LV" sz="2400" dirty="0"/>
          </a:p>
        </p:txBody>
      </p:sp>
      <p:sp>
        <p:nvSpPr>
          <p:cNvPr id="6" name="Rectangle 2"/>
          <p:cNvSpPr>
            <a:spLocks noGrp="1" noChangeArrowheads="1"/>
          </p:cNvSpPr>
          <p:nvPr>
            <p:ph type="title" idx="4294967295"/>
          </p:nvPr>
        </p:nvSpPr>
        <p:spPr>
          <a:xfrm>
            <a:off x="0" y="44624"/>
            <a:ext cx="9144000" cy="571500"/>
          </a:xfrm>
        </p:spPr>
        <p:txBody>
          <a:bodyPr/>
          <a:lstStyle/>
          <a:p>
            <a:pPr eaLnBrk="1" hangingPunct="1"/>
            <a:r>
              <a:rPr lang="lv-LV" sz="4000" b="1" dirty="0" smtClean="0">
                <a:solidFill>
                  <a:schemeClr val="tx1"/>
                </a:solidFill>
              </a:rPr>
              <a:t>Izteikumi par Jēzu</a:t>
            </a:r>
          </a:p>
        </p:txBody>
      </p:sp>
      <p:pic>
        <p:nvPicPr>
          <p:cNvPr id="66563" name="Picture 3"/>
          <p:cNvPicPr>
            <a:picLocks noChangeAspect="1" noChangeArrowheads="1"/>
          </p:cNvPicPr>
          <p:nvPr/>
        </p:nvPicPr>
        <p:blipFill>
          <a:blip r:embed="rId2" cstate="print"/>
          <a:srcRect/>
          <a:stretch>
            <a:fillRect/>
          </a:stretch>
        </p:blipFill>
        <p:spPr bwMode="auto">
          <a:xfrm>
            <a:off x="5220072" y="980728"/>
            <a:ext cx="3923928" cy="516095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additive="base">
                                        <p:cTn id="1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66563"/>
                                        </p:tgtEl>
                                        <p:attrNameLst>
                                          <p:attrName>style.visibility</p:attrName>
                                        </p:attrNameLst>
                                      </p:cBhvr>
                                      <p:to>
                                        <p:strVal val="visible"/>
                                      </p:to>
                                    </p:set>
                                    <p:animEffect transition="in" filter="fade">
                                      <p:cBhvr>
                                        <p:cTn id="22" dur="2000"/>
                                        <p:tgtEl>
                                          <p:spTgt spid="66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0" y="0"/>
            <a:ext cx="9144000" cy="1106487"/>
          </a:xfrm>
        </p:spPr>
        <p:txBody>
          <a:bodyPr/>
          <a:lstStyle/>
          <a:p>
            <a:pPr eaLnBrk="1" hangingPunct="1"/>
            <a:r>
              <a:rPr lang="lv-LV" b="1" dirty="0" smtClean="0"/>
              <a:t>Mana pieredze ar Jēzu</a:t>
            </a:r>
          </a:p>
        </p:txBody>
      </p:sp>
      <p:sp>
        <p:nvSpPr>
          <p:cNvPr id="5123" name="Rectangle 3"/>
          <p:cNvSpPr>
            <a:spLocks noGrp="1" noChangeArrowheads="1"/>
          </p:cNvSpPr>
          <p:nvPr>
            <p:ph type="body" idx="4294967295"/>
          </p:nvPr>
        </p:nvSpPr>
        <p:spPr>
          <a:xfrm>
            <a:off x="0" y="1052737"/>
            <a:ext cx="9144000" cy="1800200"/>
          </a:xfrm>
        </p:spPr>
        <p:txBody>
          <a:bodyPr/>
          <a:lstStyle/>
          <a:p>
            <a:pPr marL="0" indent="0">
              <a:spcBef>
                <a:spcPts val="0"/>
              </a:spcBef>
              <a:buFont typeface="Wingdings" pitchFamily="2" charset="2"/>
              <a:buNone/>
            </a:pPr>
            <a:r>
              <a:rPr lang="lv-LV" sz="3600" dirty="0" smtClean="0"/>
              <a:t>Kad pirmo reizi lasīju Jauno Derību, mani </a:t>
            </a:r>
            <a:r>
              <a:rPr lang="lv-LV" sz="3600" b="1" dirty="0" smtClean="0"/>
              <a:t>pārsteidza Viņa mācība </a:t>
            </a:r>
            <a:r>
              <a:rPr lang="lv-LV" sz="3600" dirty="0" smtClean="0"/>
              <a:t>– tā nav no šīs pasaules. Tā nav </a:t>
            </a:r>
            <a:r>
              <a:rPr lang="lv-LV" sz="3600" b="1" dirty="0" smtClean="0"/>
              <a:t>dabiska</a:t>
            </a:r>
            <a:r>
              <a:rPr lang="lv-LV" sz="3600" dirty="0" smtClean="0"/>
              <a:t>, bet </a:t>
            </a:r>
            <a:r>
              <a:rPr lang="lv-LV" sz="3600" b="1" dirty="0" smtClean="0"/>
              <a:t>pārdabiska</a:t>
            </a:r>
            <a:r>
              <a:rPr lang="lv-LV" sz="3600" dirty="0" smtClean="0"/>
              <a:t>. </a:t>
            </a:r>
            <a:endParaRPr lang="en-US" sz="3600" dirty="0" smtClean="0"/>
          </a:p>
        </p:txBody>
      </p:sp>
      <p:pic>
        <p:nvPicPr>
          <p:cNvPr id="7" name="Picture 6" descr="IMG_7671.JPG"/>
          <p:cNvPicPr>
            <a:picLocks noChangeAspect="1"/>
          </p:cNvPicPr>
          <p:nvPr/>
        </p:nvPicPr>
        <p:blipFill>
          <a:blip r:embed="rId2" cstate="print"/>
          <a:stretch>
            <a:fillRect/>
          </a:stretch>
        </p:blipFill>
        <p:spPr>
          <a:xfrm>
            <a:off x="1259632" y="2780928"/>
            <a:ext cx="6624736" cy="3766640"/>
          </a:xfrm>
          <a:prstGeom prst="rect">
            <a:avLst/>
          </a:prstGeom>
          <a:ln>
            <a:noFill/>
          </a:ln>
          <a:effectLst>
            <a:softEdge rad="112500"/>
          </a:effec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ox(in)">
                                      <p:cBhvr>
                                        <p:cTn id="7" dur="500"/>
                                        <p:tgtEl>
                                          <p:spTgt spid="512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123">
                                            <p:txEl>
                                              <p:pRg st="0" end="0"/>
                                            </p:txEl>
                                          </p:spTgt>
                                        </p:tgtEl>
                                        <p:attrNameLst>
                                          <p:attrName>style.visibility</p:attrName>
                                        </p:attrNameLst>
                                      </p:cBhvr>
                                      <p:to>
                                        <p:strVal val="visible"/>
                                      </p:to>
                                    </p:set>
                                    <p:anim calcmode="lin" valueType="num">
                                      <p:cBhvr additive="base">
                                        <p:cTn id="11"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3596</TotalTime>
  <Words>1171</Words>
  <Application>Microsoft Office PowerPoint</Application>
  <PresentationFormat>On-screen Show (4:3)</PresentationFormat>
  <Paragraphs>153</Paragraphs>
  <Slides>20</Slides>
  <Notes>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Default Design</vt:lpstr>
      <vt:lpstr>Kāpēc Jēzus? (ir taču tik daudz reliģijas, ticības)</vt:lpstr>
      <vt:lpstr>Slide 2</vt:lpstr>
      <vt:lpstr>Slide 3</vt:lpstr>
      <vt:lpstr>Jēzus pie mums</vt:lpstr>
      <vt:lpstr>Jēzus vēsturiska persona</vt:lpstr>
      <vt:lpstr>Jēzus - Vēsturiska personība</vt:lpstr>
      <vt:lpstr>Nekristīgu reliģiju pārstāvji par Jēzu</vt:lpstr>
      <vt:lpstr>Izteikumi par Jēzu</vt:lpstr>
      <vt:lpstr>Mana pieredze ar Jēzu</vt:lpstr>
      <vt:lpstr>Jēzus visai  pasaulei</vt:lpstr>
      <vt:lpstr>Laiks un Vēsture</vt:lpstr>
      <vt:lpstr>Jēzus = mīlestība</vt:lpstr>
      <vt:lpstr>Jēzus = piedošana</vt:lpstr>
      <vt:lpstr>Jēzus = attiecības</vt:lpstr>
      <vt:lpstr>Līdzcietība pret vecajiem un slimajiem</vt:lpstr>
      <vt:lpstr>Slide 16</vt:lpstr>
      <vt:lpstr>Jēzus = glābējs</vt:lpstr>
      <vt:lpstr>Slide 18</vt:lpstr>
      <vt:lpstr>Krusts = Lielā apmaiņa</vt:lpstr>
      <vt:lpstr>Kāpēc Jēzus?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Roberts Otomers</dc:title>
  <dc:creator>RobertsO</dc:creator>
  <cp:lastModifiedBy>Rob</cp:lastModifiedBy>
  <cp:revision>104</cp:revision>
  <dcterms:created xsi:type="dcterms:W3CDTF">2010-10-07T14:46:11Z</dcterms:created>
  <dcterms:modified xsi:type="dcterms:W3CDTF">2022-12-22T14:01:32Z</dcterms:modified>
</cp:coreProperties>
</file>