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82" r:id="rId2"/>
    <p:sldId id="281" r:id="rId3"/>
    <p:sldId id="283" r:id="rId4"/>
    <p:sldId id="276" r:id="rId5"/>
    <p:sldId id="287" r:id="rId6"/>
    <p:sldId id="268" r:id="rId7"/>
    <p:sldId id="261" r:id="rId8"/>
    <p:sldId id="289" r:id="rId9"/>
    <p:sldId id="284" r:id="rId10"/>
    <p:sldId id="274" r:id="rId11"/>
    <p:sldId id="275" r:id="rId12"/>
    <p:sldId id="285" r:id="rId13"/>
    <p:sldId id="298" r:id="rId14"/>
    <p:sldId id="290" r:id="rId15"/>
    <p:sldId id="279" r:id="rId16"/>
    <p:sldId id="294" r:id="rId17"/>
    <p:sldId id="295" r:id="rId18"/>
    <p:sldId id="297" r:id="rId19"/>
    <p:sldId id="293" r:id="rId20"/>
    <p:sldId id="286" r:id="rId21"/>
    <p:sldId id="296" r:id="rId22"/>
    <p:sldId id="272" r:id="rId23"/>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6448" cy="495858"/>
          </a:xfrm>
          <a:prstGeom prst="rect">
            <a:avLst/>
          </a:prstGeom>
        </p:spPr>
        <p:txBody>
          <a:bodyPr vert="horz" lIns="90955" tIns="45478" rIns="90955" bIns="45478"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1227" y="1"/>
            <a:ext cx="2944869" cy="495858"/>
          </a:xfrm>
          <a:prstGeom prst="rect">
            <a:avLst/>
          </a:prstGeom>
        </p:spPr>
        <p:txBody>
          <a:bodyPr vert="horz" lIns="90955" tIns="45478" rIns="90955" bIns="45478" rtlCol="0"/>
          <a:lstStyle>
            <a:lvl1pPr algn="r">
              <a:defRPr sz="1200">
                <a:latin typeface="Arial" pitchFamily="34" charset="0"/>
              </a:defRPr>
            </a:lvl1pPr>
          </a:lstStyle>
          <a:p>
            <a:pPr>
              <a:defRPr/>
            </a:pPr>
            <a:fld id="{4CE1038A-7BDA-4053-A775-AD97A77AED89}" type="datetimeFigureOut">
              <a:rPr lang="en-US"/>
              <a:pPr>
                <a:defRPr/>
              </a:pPr>
              <a:t>2/18/2023</a:t>
            </a:fld>
            <a:endParaRPr lang="en-US"/>
          </a:p>
        </p:txBody>
      </p:sp>
      <p:sp>
        <p:nvSpPr>
          <p:cNvPr id="4" name="Slide Image Placeholder 3"/>
          <p:cNvSpPr>
            <a:spLocks noGrp="1" noRot="1" noChangeAspect="1"/>
          </p:cNvSpPr>
          <p:nvPr>
            <p:ph type="sldImg" idx="2"/>
          </p:nvPr>
        </p:nvSpPr>
        <p:spPr>
          <a:xfrm>
            <a:off x="917575" y="744538"/>
            <a:ext cx="4964113" cy="3722687"/>
          </a:xfrm>
          <a:prstGeom prst="rect">
            <a:avLst/>
          </a:prstGeom>
          <a:noFill/>
          <a:ln w="12700">
            <a:solidFill>
              <a:prstClr val="black"/>
            </a:solidFill>
          </a:ln>
        </p:spPr>
        <p:txBody>
          <a:bodyPr vert="horz" lIns="90955" tIns="45478" rIns="90955" bIns="45478" rtlCol="0" anchor="ctr"/>
          <a:lstStyle/>
          <a:p>
            <a:pPr lvl="0"/>
            <a:endParaRPr lang="en-US" noProof="0" smtClean="0"/>
          </a:p>
        </p:txBody>
      </p:sp>
      <p:sp>
        <p:nvSpPr>
          <p:cNvPr id="5" name="Notes Placeholder 4"/>
          <p:cNvSpPr>
            <a:spLocks noGrp="1"/>
          </p:cNvSpPr>
          <p:nvPr>
            <p:ph type="body" sz="quarter" idx="3"/>
          </p:nvPr>
        </p:nvSpPr>
        <p:spPr>
          <a:xfrm>
            <a:off x="680557" y="4715390"/>
            <a:ext cx="5438140" cy="4467461"/>
          </a:xfrm>
          <a:prstGeom prst="rect">
            <a:avLst/>
          </a:prstGeom>
        </p:spPr>
        <p:txBody>
          <a:bodyPr vert="horz" lIns="90955" tIns="45478" rIns="90955" bIns="4547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1" y="9429202"/>
            <a:ext cx="2946448" cy="495858"/>
          </a:xfrm>
          <a:prstGeom prst="rect">
            <a:avLst/>
          </a:prstGeom>
        </p:spPr>
        <p:txBody>
          <a:bodyPr vert="horz" lIns="90955" tIns="45478" rIns="90955" bIns="45478"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1227" y="9429202"/>
            <a:ext cx="2944869" cy="495858"/>
          </a:xfrm>
          <a:prstGeom prst="rect">
            <a:avLst/>
          </a:prstGeom>
        </p:spPr>
        <p:txBody>
          <a:bodyPr vert="horz" lIns="90955" tIns="45478" rIns="90955" bIns="45478" rtlCol="0" anchor="b"/>
          <a:lstStyle>
            <a:lvl1pPr algn="r">
              <a:defRPr sz="1200">
                <a:latin typeface="Arial" pitchFamily="34" charset="0"/>
              </a:defRPr>
            </a:lvl1pPr>
          </a:lstStyle>
          <a:p>
            <a:pPr>
              <a:defRPr/>
            </a:pPr>
            <a:fld id="{10B6C620-A887-49BB-84E8-846F4E0F528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C6400D1-6907-4AED-B831-5B732E0396D4}"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432FED2-A360-4EF2-8CA1-64E7A00D0C9F}"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C790F4B-2955-4C1E-8883-B6365D057D58}"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1BAD19D-8665-4013-94DC-36303BA49C98}"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F863897-72FA-46AA-973F-2AB98E983208}"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6A7B375-40F1-49D5-856E-780D15C09CC6}"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B0CB63EE-B566-4F81-8709-B70C5E7E04B8}"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6FD28363-23A9-45F1-8AF3-D01AC1ECA320}"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0582539B-CC33-4A58-BA3F-ADD04D42885E}"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98524C6-5094-4DAB-A608-1AEDFFDC64CD}"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61CA695-44D8-40DF-BEBA-0EA94055D1ED}"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494B9433-78BF-48F7-B5E2-6BF106576AC1}"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w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w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539750" y="0"/>
            <a:ext cx="8175625" cy="1071563"/>
          </a:xfrm>
        </p:spPr>
        <p:txBody>
          <a:bodyPr/>
          <a:lstStyle/>
          <a:p>
            <a:pPr eaLnBrk="1" hangingPunct="1"/>
            <a:r>
              <a:rPr lang="lv-LV" sz="4000" b="1" smtClean="0"/>
              <a:t>Lk.15:11-32 Labais tēvs un 2 dēli</a:t>
            </a:r>
            <a:r>
              <a:rPr lang="lv-LV" sz="4000" smtClean="0"/>
              <a:t> </a:t>
            </a:r>
          </a:p>
        </p:txBody>
      </p:sp>
      <p:pic>
        <p:nvPicPr>
          <p:cNvPr id="2051" name="Picture 3" descr="DOVE019"/>
          <p:cNvPicPr>
            <a:picLocks noChangeAspect="1" noChangeArrowheads="1"/>
          </p:cNvPicPr>
          <p:nvPr/>
        </p:nvPicPr>
        <p:blipFill>
          <a:blip r:embed="rId2" cstate="print"/>
          <a:srcRect/>
          <a:stretch>
            <a:fillRect/>
          </a:stretch>
        </p:blipFill>
        <p:spPr bwMode="auto">
          <a:xfrm>
            <a:off x="17938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400110"/>
          </a:xfrm>
          <a:prstGeom prst="rect">
            <a:avLst/>
          </a:prstGeom>
          <a:noFill/>
          <a:ln w="9525">
            <a:noFill/>
            <a:miter lim="800000"/>
            <a:headEnd/>
            <a:tailEnd/>
          </a:ln>
        </p:spPr>
        <p:txBody>
          <a:bodyPr>
            <a:spAutoFit/>
          </a:bodyPr>
          <a:lstStyle/>
          <a:p>
            <a:pPr>
              <a:spcBef>
                <a:spcPct val="50000"/>
              </a:spcBef>
            </a:pPr>
            <a:r>
              <a:rPr lang="lv-LV" sz="2000" dirty="0" smtClean="0"/>
              <a:t>19.feb.2023.</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34BBBD2A-815A-49C3-92F1-2BC9749ACBF1}" type="slidenum">
              <a:rPr lang="lv-LV" smtClean="0"/>
              <a:pPr/>
              <a:t>1</a:t>
            </a:fld>
            <a:endParaRPr lang="lv-LV" smtClean="0"/>
          </a:p>
        </p:txBody>
      </p:sp>
      <p:pic>
        <p:nvPicPr>
          <p:cNvPr id="3081" name="Picture 9" descr="murillo"/>
          <p:cNvPicPr>
            <a:picLocks noChangeAspect="1" noChangeArrowheads="1"/>
          </p:cNvPicPr>
          <p:nvPr/>
        </p:nvPicPr>
        <p:blipFill>
          <a:blip r:embed="rId3" cstate="print"/>
          <a:srcRect/>
          <a:stretch>
            <a:fillRect/>
          </a:stretch>
        </p:blipFill>
        <p:spPr bwMode="auto">
          <a:xfrm>
            <a:off x="395288" y="1125538"/>
            <a:ext cx="8497887" cy="551817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557338"/>
          </a:xfrm>
        </p:spPr>
        <p:txBody>
          <a:bodyPr/>
          <a:lstStyle/>
          <a:p>
            <a:pPr algn="just" eaLnBrk="1" hangingPunct="1">
              <a:lnSpc>
                <a:spcPct val="80000"/>
              </a:lnSpc>
              <a:buFontTx/>
              <a:buNone/>
            </a:pPr>
            <a:r>
              <a:rPr lang="lv-LV" sz="2400" i="1" smtClean="0"/>
              <a:t>    </a:t>
            </a:r>
            <a:r>
              <a:rPr lang="lv-LV" sz="2800" i="1" smtClean="0"/>
              <a:t>22 ātri atnesiet vislabākās drēbes un apģērbiet viņu, velciet viņam pirkstā gredzenu un kurpes kājās! 23 Vediet baroto teļu, nokaujiet to, tad ēdīsim un priecāsimies, 24 jo šis mans dēls bija miris un atkal ir dzīvs, viņš bija pazudis un nu ir atradies.- Un viņi sāka līksmoties.</a:t>
            </a:r>
            <a:r>
              <a:rPr lang="lv-LV" sz="2800" smtClean="0"/>
              <a:t> </a:t>
            </a:r>
          </a:p>
        </p:txBody>
      </p:sp>
      <p:sp>
        <p:nvSpPr>
          <p:cNvPr id="10244" name="Slide Number Placeholder 3"/>
          <p:cNvSpPr>
            <a:spLocks noGrp="1"/>
          </p:cNvSpPr>
          <p:nvPr>
            <p:ph type="sldNum" sz="quarter" idx="12"/>
          </p:nvPr>
        </p:nvSpPr>
        <p:spPr>
          <a:noFill/>
        </p:spPr>
        <p:txBody>
          <a:bodyPr/>
          <a:lstStyle/>
          <a:p>
            <a:fld id="{8190B75F-972C-4DF7-81ED-E772E9D5F538}" type="slidenum">
              <a:rPr lang="lv-LV" smtClean="0"/>
              <a:pPr/>
              <a:t>10</a:t>
            </a:fld>
            <a:endParaRPr lang="lv-LV" smtClean="0"/>
          </a:p>
        </p:txBody>
      </p:sp>
      <p:pic>
        <p:nvPicPr>
          <p:cNvPr id="8199" name="Picture 7" descr="prodigal+son+cropped"/>
          <p:cNvPicPr>
            <a:picLocks noChangeAspect="1" noChangeArrowheads="1"/>
          </p:cNvPicPr>
          <p:nvPr/>
        </p:nvPicPr>
        <p:blipFill>
          <a:blip r:embed="rId2" cstate="print"/>
          <a:srcRect/>
          <a:stretch>
            <a:fillRect/>
          </a:stretch>
        </p:blipFill>
        <p:spPr bwMode="auto">
          <a:xfrm>
            <a:off x="755576" y="2393950"/>
            <a:ext cx="7812360" cy="4464050"/>
          </a:xfrm>
          <a:prstGeom prst="rect">
            <a:avLst/>
          </a:prstGeom>
          <a:ln>
            <a:noFill/>
          </a:ln>
          <a:effectLst>
            <a:softEdge rad="112500"/>
          </a:effectLst>
        </p:spPr>
      </p:pic>
      <p:sp>
        <p:nvSpPr>
          <p:cNvPr id="6" name="Oval 5"/>
          <p:cNvSpPr/>
          <p:nvPr/>
        </p:nvSpPr>
        <p:spPr>
          <a:xfrm>
            <a:off x="2339752" y="1772816"/>
            <a:ext cx="5400600" cy="792088"/>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smtClean="0">
                <a:solidFill>
                  <a:schemeClr val="tx1"/>
                </a:solidFill>
              </a:rPr>
              <a:t>Viss ir piedots!</a:t>
            </a:r>
            <a:endParaRPr lang="lv-LV" sz="4000" b="1" dirty="0">
              <a:solidFill>
                <a:schemeClr val="tx1"/>
              </a:solidFill>
            </a:endParaRPr>
          </a:p>
        </p:txBody>
      </p:sp>
      <p:sp>
        <p:nvSpPr>
          <p:cNvPr id="8" name="Oval 7"/>
          <p:cNvSpPr/>
          <p:nvPr/>
        </p:nvSpPr>
        <p:spPr>
          <a:xfrm>
            <a:off x="3707904" y="5877272"/>
            <a:ext cx="4392488" cy="648072"/>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Tas ir jāsvin!</a:t>
            </a:r>
            <a:endParaRPr lang="lv-LV" sz="3200" b="1" dirty="0">
              <a:solidFill>
                <a:schemeClr val="tx1"/>
              </a:solidFill>
            </a:endParaRPr>
          </a:p>
        </p:txBody>
      </p:sp>
      <p:sp>
        <p:nvSpPr>
          <p:cNvPr id="9" name="Oval 8"/>
          <p:cNvSpPr/>
          <p:nvPr/>
        </p:nvSpPr>
        <p:spPr>
          <a:xfrm>
            <a:off x="3635896" y="4653136"/>
            <a:ext cx="4392488" cy="1008112"/>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Dēla statuss tiek atjaunots</a:t>
            </a:r>
            <a:endParaRPr lang="lv-LV" sz="3200" b="1" dirty="0">
              <a:solidFill>
                <a:schemeClr val="tx1"/>
              </a:solidFill>
            </a:endParaRPr>
          </a:p>
        </p:txBody>
      </p:sp>
      <p:sp>
        <p:nvSpPr>
          <p:cNvPr id="10" name="Oval 9"/>
          <p:cNvSpPr/>
          <p:nvPr/>
        </p:nvSpPr>
        <p:spPr>
          <a:xfrm>
            <a:off x="107504" y="4869160"/>
            <a:ext cx="3672408" cy="1584176"/>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Tēvs neuzliek nekādus nosacījumus</a:t>
            </a:r>
            <a:endParaRPr lang="lv-LV"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199"/>
                                        </p:tgtEl>
                                        <p:attrNameLst>
                                          <p:attrName>style.visibility</p:attrName>
                                        </p:attrNameLst>
                                      </p:cBhvr>
                                      <p:to>
                                        <p:strVal val="visible"/>
                                      </p:to>
                                    </p:set>
                                    <p:animEffect transition="in" filter="fade">
                                      <p:cBhvr>
                                        <p:cTn id="12" dur="2000"/>
                                        <p:tgtEl>
                                          <p:spTgt spid="8199"/>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25 Bet vecākais dēls bija uz lauka. Kad viņš tuvojās mājai, viņš izdzirdēja mūziku un dejas līksmību. 26 Piesaucis klāt vienu no kalpiem, viņš jautāja, kas tur notiek. 27 Tas viņam atbildēja: tavs brālis ir pārnācis, un tavs tēvs ir licis nokaut baroto teļu, jo ir atguvis dēlu sveiku un veselu. 28 Tad viņš sadusmojās un negribēja iet iekšā, bet viņa tēvs iznāca un mēģināja viņu pierunāt.</a:t>
            </a:r>
            <a:endParaRPr lang="lv-LV" i="1" smtClean="0"/>
          </a:p>
        </p:txBody>
      </p:sp>
      <p:sp>
        <p:nvSpPr>
          <p:cNvPr id="11268" name="Slide Number Placeholder 3"/>
          <p:cNvSpPr>
            <a:spLocks noGrp="1"/>
          </p:cNvSpPr>
          <p:nvPr>
            <p:ph type="sldNum" sz="quarter" idx="12"/>
          </p:nvPr>
        </p:nvSpPr>
        <p:spPr>
          <a:noFill/>
        </p:spPr>
        <p:txBody>
          <a:bodyPr/>
          <a:lstStyle/>
          <a:p>
            <a:fld id="{15CC2084-280F-431D-9997-62AF2559DD0F}" type="slidenum">
              <a:rPr lang="lv-LV" smtClean="0"/>
              <a:pPr/>
              <a:t>11</a:t>
            </a:fld>
            <a:endParaRPr lang="lv-LV" smtClean="0"/>
          </a:p>
        </p:txBody>
      </p:sp>
      <p:pic>
        <p:nvPicPr>
          <p:cNvPr id="9223" name="Picture 7" descr="ElderBrother"/>
          <p:cNvPicPr>
            <a:picLocks noChangeAspect="1" noChangeArrowheads="1"/>
          </p:cNvPicPr>
          <p:nvPr/>
        </p:nvPicPr>
        <p:blipFill>
          <a:blip r:embed="rId2" cstate="print"/>
          <a:srcRect/>
          <a:stretch>
            <a:fillRect/>
          </a:stretch>
        </p:blipFill>
        <p:spPr bwMode="auto">
          <a:xfrm>
            <a:off x="3548793" y="2564904"/>
            <a:ext cx="5595207" cy="4293096"/>
          </a:xfrm>
          <a:prstGeom prst="rect">
            <a:avLst/>
          </a:prstGeom>
          <a:ln>
            <a:noFill/>
          </a:ln>
          <a:effectLst>
            <a:softEdge rad="112500"/>
          </a:effectLst>
        </p:spPr>
      </p:pic>
      <p:sp>
        <p:nvSpPr>
          <p:cNvPr id="6" name="Oval 5"/>
          <p:cNvSpPr/>
          <p:nvPr/>
        </p:nvSpPr>
        <p:spPr>
          <a:xfrm>
            <a:off x="-360040" y="3068960"/>
            <a:ext cx="4572000" cy="1080120"/>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Kāpēc vec. dēls nepriecājas?</a:t>
            </a:r>
            <a:endParaRPr lang="lv-LV" sz="3200" b="1" dirty="0">
              <a:solidFill>
                <a:schemeClr val="tx1"/>
              </a:solidFill>
            </a:endParaRPr>
          </a:p>
        </p:txBody>
      </p:sp>
      <p:sp>
        <p:nvSpPr>
          <p:cNvPr id="8" name="Oval 7"/>
          <p:cNvSpPr/>
          <p:nvPr/>
        </p:nvSpPr>
        <p:spPr>
          <a:xfrm>
            <a:off x="252536" y="4293096"/>
            <a:ext cx="4572000" cy="1080120"/>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Kāpēc vec. dēls dusmojas?</a:t>
            </a:r>
            <a:endParaRPr lang="lv-LV" sz="3200" b="1" dirty="0">
              <a:solidFill>
                <a:schemeClr val="tx1"/>
              </a:solidFill>
            </a:endParaRPr>
          </a:p>
        </p:txBody>
      </p:sp>
      <p:sp>
        <p:nvSpPr>
          <p:cNvPr id="9" name="Oval 8"/>
          <p:cNvSpPr/>
          <p:nvPr/>
        </p:nvSpPr>
        <p:spPr>
          <a:xfrm>
            <a:off x="720080" y="5517232"/>
            <a:ext cx="4572000" cy="1080120"/>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Vec. dēls pats ir pazudis!</a:t>
            </a:r>
            <a:endParaRPr lang="lv-LV"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3"/>
                                        </p:tgtEl>
                                        <p:attrNameLst>
                                          <p:attrName>style.visibility</p:attrName>
                                        </p:attrNameLst>
                                      </p:cBhvr>
                                      <p:to>
                                        <p:strVal val="visible"/>
                                      </p:to>
                                    </p:set>
                                    <p:animEffect transition="in" filter="fade">
                                      <p:cBhvr>
                                        <p:cTn id="11" dur="2000"/>
                                        <p:tgtEl>
                                          <p:spTgt spid="9223"/>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400" i="1" dirty="0" smtClean="0"/>
              <a:t>    </a:t>
            </a:r>
            <a:r>
              <a:rPr lang="lv-LV" sz="2800" i="1" dirty="0" smtClean="0"/>
              <a:t>29 lūk, tik daudz gadu es tev kalpoju un nekad neesmu pārkāpis tavas pavēles, bet tu man pat kazlēnu neesi devis, lai es ar draugiem palīksmotos. 30 Bet šis tavs dēls, kas tavu iedzīvi aprija, uzdzīvodams ar netiklēm, nu ir pārnācis mājās, un tu liki viņam nokaut baroto teļu! </a:t>
            </a:r>
          </a:p>
        </p:txBody>
      </p:sp>
      <p:sp>
        <p:nvSpPr>
          <p:cNvPr id="12292" name="Slide Number Placeholder 3"/>
          <p:cNvSpPr>
            <a:spLocks noGrp="1"/>
          </p:cNvSpPr>
          <p:nvPr>
            <p:ph type="sldNum" sz="quarter" idx="12"/>
          </p:nvPr>
        </p:nvSpPr>
        <p:spPr>
          <a:noFill/>
        </p:spPr>
        <p:txBody>
          <a:bodyPr/>
          <a:lstStyle/>
          <a:p>
            <a:fld id="{B99DD524-91B6-4344-B8D5-ED8CBC64BAD9}" type="slidenum">
              <a:rPr lang="lv-LV" smtClean="0"/>
              <a:pPr/>
              <a:t>12</a:t>
            </a:fld>
            <a:endParaRPr lang="lv-LV" smtClean="0"/>
          </a:p>
        </p:txBody>
      </p:sp>
      <p:pic>
        <p:nvPicPr>
          <p:cNvPr id="28674" name="Picture 2" descr="http://freebibleimages.org/storydata/photos/FB_Prodigal_Son/overview_images/003-prodigal-son.jpg?1329761196"/>
          <p:cNvPicPr>
            <a:picLocks noChangeAspect="1" noChangeArrowheads="1"/>
          </p:cNvPicPr>
          <p:nvPr/>
        </p:nvPicPr>
        <p:blipFill>
          <a:blip r:embed="rId2" cstate="print"/>
          <a:srcRect/>
          <a:stretch>
            <a:fillRect/>
          </a:stretch>
        </p:blipFill>
        <p:spPr bwMode="auto">
          <a:xfrm>
            <a:off x="1440160" y="1685539"/>
            <a:ext cx="6228184" cy="5172461"/>
          </a:xfrm>
          <a:prstGeom prst="rect">
            <a:avLst/>
          </a:prstGeom>
          <a:ln>
            <a:noFill/>
          </a:ln>
          <a:effectLst>
            <a:softEdge rad="112500"/>
          </a:effectLst>
        </p:spPr>
      </p:pic>
      <p:sp>
        <p:nvSpPr>
          <p:cNvPr id="12" name="Oval 11"/>
          <p:cNvSpPr/>
          <p:nvPr/>
        </p:nvSpPr>
        <p:spPr>
          <a:xfrm>
            <a:off x="0" y="4365104"/>
            <a:ext cx="4283968" cy="1080120"/>
          </a:xfrm>
          <a:prstGeom prst="ellipse">
            <a:avLst/>
          </a:prstGeom>
          <a:solidFill>
            <a:schemeClr val="accent1">
              <a:alpha val="8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Arī vecākais dēls ir pazudis</a:t>
            </a:r>
            <a:endParaRPr lang="lv-LV" sz="2800" b="1" dirty="0">
              <a:solidFill>
                <a:schemeClr val="tx1"/>
              </a:solidFill>
            </a:endParaRPr>
          </a:p>
        </p:txBody>
      </p:sp>
      <p:sp>
        <p:nvSpPr>
          <p:cNvPr id="14" name="Oval 13"/>
          <p:cNvSpPr/>
          <p:nvPr/>
        </p:nvSpPr>
        <p:spPr>
          <a:xfrm>
            <a:off x="4499992" y="4293096"/>
            <a:ext cx="4644008" cy="1080120"/>
          </a:xfrm>
          <a:prstGeom prst="ellipse">
            <a:avLst/>
          </a:prstGeom>
          <a:solidFill>
            <a:schemeClr val="accent1">
              <a:alpha val="8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V</a:t>
            </a:r>
            <a:r>
              <a:rPr lang="lv-LV" sz="2800" b="1" dirty="0" smtClean="0">
                <a:solidFill>
                  <a:schemeClr val="tx1"/>
                </a:solidFill>
              </a:rPr>
              <a:t>ecākajam dēlam Tēvs nerūp</a:t>
            </a:r>
            <a:endParaRPr lang="lv-LV" sz="2800" b="1" dirty="0">
              <a:solidFill>
                <a:schemeClr val="tx1"/>
              </a:solidFill>
            </a:endParaRPr>
          </a:p>
        </p:txBody>
      </p:sp>
      <p:sp>
        <p:nvSpPr>
          <p:cNvPr id="19" name="Oval 18"/>
          <p:cNvSpPr/>
          <p:nvPr/>
        </p:nvSpPr>
        <p:spPr>
          <a:xfrm>
            <a:off x="4464496" y="5777880"/>
            <a:ext cx="4644008" cy="1080120"/>
          </a:xfrm>
          <a:prstGeom prst="ellipse">
            <a:avLst/>
          </a:prstGeom>
          <a:solidFill>
            <a:schemeClr val="accent1">
              <a:alpha val="8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V</a:t>
            </a:r>
            <a:r>
              <a:rPr lang="lv-LV" sz="2800" b="1" dirty="0" smtClean="0">
                <a:solidFill>
                  <a:schemeClr val="tx1"/>
                </a:solidFill>
              </a:rPr>
              <a:t>ecākais dēls ir mantrausis</a:t>
            </a:r>
            <a:endParaRPr lang="lv-LV" sz="2800" b="1" dirty="0">
              <a:solidFill>
                <a:schemeClr val="tx1"/>
              </a:solidFill>
            </a:endParaRPr>
          </a:p>
        </p:txBody>
      </p:sp>
      <p:sp>
        <p:nvSpPr>
          <p:cNvPr id="20" name="Oval 19"/>
          <p:cNvSpPr/>
          <p:nvPr/>
        </p:nvSpPr>
        <p:spPr>
          <a:xfrm>
            <a:off x="0" y="5777880"/>
            <a:ext cx="4139952" cy="1080120"/>
          </a:xfrm>
          <a:prstGeom prst="ellipse">
            <a:avLst/>
          </a:prstGeom>
          <a:solidFill>
            <a:schemeClr val="accent1">
              <a:alpha val="8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V</a:t>
            </a:r>
            <a:r>
              <a:rPr lang="lv-LV" sz="2800" b="1" dirty="0" smtClean="0">
                <a:solidFill>
                  <a:schemeClr val="tx1"/>
                </a:solidFill>
              </a:rPr>
              <a:t>ecākais dēls ir liekulis</a:t>
            </a:r>
            <a:endParaRPr lang="lv-LV"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8674"/>
                                        </p:tgtEl>
                                        <p:attrNameLst>
                                          <p:attrName>style.visibility</p:attrName>
                                        </p:attrNameLst>
                                      </p:cBhvr>
                                      <p:to>
                                        <p:strVal val="visible"/>
                                      </p:to>
                                    </p:set>
                                    <p:animEffect transition="in" filter="fade">
                                      <p:cBhvr>
                                        <p:cTn id="11" dur="2000"/>
                                        <p:tgtEl>
                                          <p:spTgt spid="2867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2000"/>
                                        <p:tgtEl>
                                          <p:spTgt spid="12"/>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2000"/>
                                        <p:tgtEl>
                                          <p:spTgt spid="14"/>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2000"/>
                                        <p:tgtEl>
                                          <p:spTgt spid="19"/>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9" grpId="0" animBg="1"/>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Slide Number Placeholder 3"/>
          <p:cNvSpPr>
            <a:spLocks noGrp="1"/>
          </p:cNvSpPr>
          <p:nvPr>
            <p:ph type="sldNum" sz="quarter" idx="12"/>
          </p:nvPr>
        </p:nvSpPr>
        <p:spPr>
          <a:noFill/>
        </p:spPr>
        <p:txBody>
          <a:bodyPr/>
          <a:lstStyle/>
          <a:p>
            <a:fld id="{B99DD524-91B6-4344-B8D5-ED8CBC64BAD9}" type="slidenum">
              <a:rPr lang="lv-LV" smtClean="0"/>
              <a:pPr/>
              <a:t>13</a:t>
            </a:fld>
            <a:endParaRPr lang="lv-LV" smtClean="0"/>
          </a:p>
        </p:txBody>
      </p:sp>
      <p:pic>
        <p:nvPicPr>
          <p:cNvPr id="28674" name="Picture 2" descr="http://freebibleimages.org/storydata/photos/FB_Prodigal_Son/overview_images/003-prodigal-son.jpg?1329761196"/>
          <p:cNvPicPr>
            <a:picLocks noChangeAspect="1" noChangeArrowheads="1"/>
          </p:cNvPicPr>
          <p:nvPr/>
        </p:nvPicPr>
        <p:blipFill>
          <a:blip r:embed="rId2" cstate="print"/>
          <a:srcRect/>
          <a:stretch>
            <a:fillRect/>
          </a:stretch>
        </p:blipFill>
        <p:spPr bwMode="auto">
          <a:xfrm>
            <a:off x="3491880" y="548680"/>
            <a:ext cx="5652120" cy="4694044"/>
          </a:xfrm>
          <a:prstGeom prst="rect">
            <a:avLst/>
          </a:prstGeom>
          <a:ln>
            <a:noFill/>
          </a:ln>
          <a:effectLst>
            <a:softEdge rad="112500"/>
          </a:effectLst>
        </p:spPr>
      </p:pic>
      <p:sp>
        <p:nvSpPr>
          <p:cNvPr id="10" name="Rectangle 2"/>
          <p:cNvSpPr txBox="1">
            <a:spLocks noChangeArrowheads="1"/>
          </p:cNvSpPr>
          <p:nvPr/>
        </p:nvSpPr>
        <p:spPr bwMode="auto">
          <a:xfrm>
            <a:off x="0" y="0"/>
            <a:ext cx="9144000" cy="54868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r>
              <a:rPr lang="lv-LV" sz="3600" dirty="0" smtClean="0"/>
              <a:t>Arī </a:t>
            </a:r>
            <a:r>
              <a:rPr lang="lv-LV" sz="3600" b="1" dirty="0" smtClean="0"/>
              <a:t>šodien</a:t>
            </a:r>
            <a:r>
              <a:rPr lang="lv-LV" sz="3600" dirty="0" smtClean="0"/>
              <a:t> baznīcās ir </a:t>
            </a:r>
            <a:r>
              <a:rPr lang="lv-LV" sz="3600" b="1" dirty="0" smtClean="0"/>
              <a:t>vecākie brāļi</a:t>
            </a:r>
            <a:endParaRPr kumimoji="0" lang="lv-LV" sz="3600" b="1" i="0" u="none" strike="noStrike" kern="0" cap="none" spc="0" normalizeH="0" baseline="0" noProof="0" dirty="0" smtClean="0">
              <a:ln>
                <a:noFill/>
              </a:ln>
              <a:solidFill>
                <a:schemeClr val="tx1"/>
              </a:solidFill>
              <a:effectLst/>
              <a:uLnTx/>
              <a:uFillTx/>
              <a:latin typeface="+mj-lt"/>
              <a:ea typeface="+mj-ea"/>
              <a:cs typeface="+mj-cs"/>
            </a:endParaRPr>
          </a:p>
        </p:txBody>
      </p:sp>
      <p:sp>
        <p:nvSpPr>
          <p:cNvPr id="11" name="Hexagon 10"/>
          <p:cNvSpPr/>
          <p:nvPr/>
        </p:nvSpPr>
        <p:spPr>
          <a:xfrm>
            <a:off x="-540568" y="2852936"/>
            <a:ext cx="5328592" cy="576064"/>
          </a:xfrm>
          <a:prstGeom prst="hexagon">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nevar piedot </a:t>
            </a:r>
            <a:r>
              <a:rPr lang="lv-LV" sz="2800" dirty="0" smtClean="0">
                <a:solidFill>
                  <a:schemeClr val="tx1"/>
                </a:solidFill>
              </a:rPr>
              <a:t>un </a:t>
            </a:r>
            <a:r>
              <a:rPr lang="lv-LV" sz="2800" b="1" dirty="0" smtClean="0">
                <a:solidFill>
                  <a:schemeClr val="tx1"/>
                </a:solidFill>
              </a:rPr>
              <a:t>aizmirst</a:t>
            </a:r>
          </a:p>
        </p:txBody>
      </p:sp>
      <p:sp>
        <p:nvSpPr>
          <p:cNvPr id="13" name="Rectangle 12"/>
          <p:cNvSpPr/>
          <p:nvPr/>
        </p:nvSpPr>
        <p:spPr>
          <a:xfrm>
            <a:off x="0" y="1988840"/>
            <a:ext cx="3491880" cy="646331"/>
          </a:xfrm>
          <a:prstGeom prst="rect">
            <a:avLst/>
          </a:prstGeom>
        </p:spPr>
        <p:txBody>
          <a:bodyPr wrap="square">
            <a:spAutoFit/>
          </a:bodyPr>
          <a:lstStyle/>
          <a:p>
            <a:pPr algn="ctr"/>
            <a:r>
              <a:rPr lang="lv-LV" sz="3600" b="1" dirty="0" smtClean="0"/>
              <a:t>Vecākie brāļi:</a:t>
            </a:r>
            <a:endParaRPr lang="en-US" sz="3600" b="1" dirty="0"/>
          </a:p>
        </p:txBody>
      </p:sp>
      <p:sp>
        <p:nvSpPr>
          <p:cNvPr id="15" name="Hexagon 14"/>
          <p:cNvSpPr/>
          <p:nvPr/>
        </p:nvSpPr>
        <p:spPr>
          <a:xfrm>
            <a:off x="-540568" y="3573016"/>
            <a:ext cx="5328592" cy="576064"/>
          </a:xfrm>
          <a:prstGeom prst="hexagon">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dirty="0" smtClean="0">
                <a:solidFill>
                  <a:schemeClr val="tx1"/>
                </a:solidFill>
              </a:rPr>
              <a:t>ilgi tur </a:t>
            </a:r>
            <a:r>
              <a:rPr lang="lv-LV" sz="2800" b="1" dirty="0" smtClean="0">
                <a:solidFill>
                  <a:schemeClr val="tx1"/>
                </a:solidFill>
              </a:rPr>
              <a:t>nosodījumu sevī</a:t>
            </a:r>
          </a:p>
        </p:txBody>
      </p:sp>
      <p:sp>
        <p:nvSpPr>
          <p:cNvPr id="16" name="Hexagon 15"/>
          <p:cNvSpPr/>
          <p:nvPr/>
        </p:nvSpPr>
        <p:spPr>
          <a:xfrm>
            <a:off x="-468560" y="4293096"/>
            <a:ext cx="5688632" cy="792088"/>
          </a:xfrm>
          <a:prstGeom prst="hexagon">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lv-LV" sz="2800" dirty="0" smtClean="0">
                <a:solidFill>
                  <a:schemeClr val="tx1"/>
                </a:solidFill>
              </a:rPr>
              <a:t>grib </a:t>
            </a:r>
            <a:r>
              <a:rPr lang="lv-LV" sz="2800" b="1" dirty="0" smtClean="0">
                <a:solidFill>
                  <a:schemeClr val="tx1"/>
                </a:solidFill>
              </a:rPr>
              <a:t>Dieva labumus </a:t>
            </a:r>
            <a:r>
              <a:rPr lang="lv-LV" sz="2800" dirty="0" smtClean="0">
                <a:solidFill>
                  <a:schemeClr val="tx1"/>
                </a:solidFill>
              </a:rPr>
              <a:t>nopelnīt ar saviem </a:t>
            </a:r>
            <a:r>
              <a:rPr lang="lv-LV" sz="2800" b="1" dirty="0" smtClean="0">
                <a:solidFill>
                  <a:schemeClr val="tx1"/>
                </a:solidFill>
              </a:rPr>
              <a:t>darbiem</a:t>
            </a:r>
          </a:p>
        </p:txBody>
      </p:sp>
      <p:sp>
        <p:nvSpPr>
          <p:cNvPr id="17" name="Hexagon 16"/>
          <p:cNvSpPr/>
          <p:nvPr/>
        </p:nvSpPr>
        <p:spPr>
          <a:xfrm>
            <a:off x="-540568" y="5229200"/>
            <a:ext cx="6552728" cy="792088"/>
          </a:xfrm>
          <a:prstGeom prst="hexagon">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lv-LV" sz="2800" dirty="0" smtClean="0">
                <a:solidFill>
                  <a:schemeClr val="tx1"/>
                </a:solidFill>
              </a:rPr>
              <a:t>paliek </a:t>
            </a:r>
            <a:r>
              <a:rPr lang="lv-LV" sz="2800" b="1" dirty="0" smtClean="0">
                <a:solidFill>
                  <a:schemeClr val="tx1"/>
                </a:solidFill>
              </a:rPr>
              <a:t>ļoti dusmīgi</a:t>
            </a:r>
            <a:r>
              <a:rPr lang="lv-LV" sz="2800" dirty="0" smtClean="0">
                <a:solidFill>
                  <a:schemeClr val="tx1"/>
                </a:solidFill>
              </a:rPr>
              <a:t>, ja </a:t>
            </a:r>
            <a:r>
              <a:rPr lang="lv-LV" sz="2800" b="1" dirty="0" smtClean="0">
                <a:solidFill>
                  <a:schemeClr val="tx1"/>
                </a:solidFill>
              </a:rPr>
              <a:t>viņus</a:t>
            </a:r>
            <a:r>
              <a:rPr lang="lv-LV" sz="2800" dirty="0" smtClean="0">
                <a:solidFill>
                  <a:schemeClr val="tx1"/>
                </a:solidFill>
              </a:rPr>
              <a:t> </a:t>
            </a:r>
            <a:r>
              <a:rPr lang="lv-LV" sz="2800" b="1" dirty="0" smtClean="0">
                <a:solidFill>
                  <a:schemeClr val="tx1"/>
                </a:solidFill>
              </a:rPr>
              <a:t>kritizē, </a:t>
            </a:r>
            <a:r>
              <a:rPr lang="lv-LV" sz="2800" dirty="0" smtClean="0">
                <a:solidFill>
                  <a:schemeClr val="tx1"/>
                </a:solidFill>
              </a:rPr>
              <a:t>tas apdraud viņu statusu</a:t>
            </a:r>
            <a:endParaRPr lang="lv-LV" sz="2800" b="1" dirty="0" smtClean="0">
              <a:solidFill>
                <a:schemeClr val="tx1"/>
              </a:solidFill>
            </a:endParaRPr>
          </a:p>
        </p:txBody>
      </p:sp>
      <p:sp>
        <p:nvSpPr>
          <p:cNvPr id="18" name="Hexagon 17"/>
          <p:cNvSpPr/>
          <p:nvPr/>
        </p:nvSpPr>
        <p:spPr>
          <a:xfrm>
            <a:off x="-684584" y="6165304"/>
            <a:ext cx="8280920" cy="576064"/>
          </a:xfrm>
          <a:prstGeom prst="hexagon">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lūgšanās</a:t>
            </a:r>
            <a:r>
              <a:rPr lang="lv-LV" sz="2800" dirty="0" smtClean="0">
                <a:solidFill>
                  <a:schemeClr val="tx1"/>
                </a:solidFill>
              </a:rPr>
              <a:t> </a:t>
            </a:r>
            <a:r>
              <a:rPr lang="lv-LV" sz="2800" b="1" dirty="0" smtClean="0">
                <a:solidFill>
                  <a:schemeClr val="tx1"/>
                </a:solidFill>
              </a:rPr>
              <a:t>nav</a:t>
            </a:r>
            <a:r>
              <a:rPr lang="lv-LV" sz="2800" dirty="0" smtClean="0">
                <a:solidFill>
                  <a:schemeClr val="tx1"/>
                </a:solidFill>
              </a:rPr>
              <a:t> </a:t>
            </a:r>
            <a:r>
              <a:rPr lang="lv-LV" sz="2800" b="1" dirty="0" smtClean="0">
                <a:solidFill>
                  <a:schemeClr val="tx1"/>
                </a:solidFill>
              </a:rPr>
              <a:t>pateicības</a:t>
            </a:r>
            <a:r>
              <a:rPr lang="lv-LV" sz="2800" dirty="0" smtClean="0">
                <a:solidFill>
                  <a:schemeClr val="tx1"/>
                </a:solidFill>
              </a:rPr>
              <a:t>, </a:t>
            </a:r>
            <a:r>
              <a:rPr lang="lv-LV" sz="2800" b="1" dirty="0" smtClean="0">
                <a:solidFill>
                  <a:schemeClr val="tx1"/>
                </a:solidFill>
              </a:rPr>
              <a:t>tikai prasības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8674"/>
                                        </p:tgtEl>
                                        <p:attrNameLst>
                                          <p:attrName>style.visibility</p:attrName>
                                        </p:attrNameLst>
                                      </p:cBhvr>
                                      <p:to>
                                        <p:strVal val="visible"/>
                                      </p:to>
                                    </p:set>
                                    <p:animEffect transition="in" filter="fade">
                                      <p:cBhvr>
                                        <p:cTn id="11" dur="2000"/>
                                        <p:tgtEl>
                                          <p:spTgt spid="2867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2000"/>
                                        <p:tgtEl>
                                          <p:spTgt spid="13"/>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000"/>
                                        <p:tgtEl>
                                          <p:spTgt spid="11"/>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2000"/>
                                        <p:tgtEl>
                                          <p:spTgt spid="15"/>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2000"/>
                                        <p:tgtEl>
                                          <p:spTgt spid="16"/>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2000"/>
                                        <p:tgtEl>
                                          <p:spTgt spid="17"/>
                                        </p:tgtEl>
                                      </p:cBhvr>
                                    </p:animEffect>
                                  </p:childTnLst>
                                </p:cTn>
                              </p:par>
                            </p:childTnLst>
                          </p:cTn>
                        </p:par>
                        <p:par>
                          <p:cTn id="32" fill="hold">
                            <p:stCondLst>
                              <p:cond delay="1200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3" grpId="0"/>
      <p:bldP spid="15" grpId="0" animBg="1"/>
      <p:bldP spid="16" grpId="0" animBg="1"/>
      <p:bldP spid="17" grpId="0" animBg="1"/>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ADDFB500-0BB9-4EAB-A5A4-5388D20FB38E}" type="slidenum">
              <a:rPr lang="lv-LV" smtClean="0"/>
              <a:pPr/>
              <a:t>14</a:t>
            </a:fld>
            <a:endParaRPr lang="lv-LV" smtClean="0"/>
          </a:p>
        </p:txBody>
      </p:sp>
      <p:sp>
        <p:nvSpPr>
          <p:cNvPr id="7" name="Title 1"/>
          <p:cNvSpPr txBox="1">
            <a:spLocks/>
          </p:cNvSpPr>
          <p:nvPr/>
        </p:nvSpPr>
        <p:spPr>
          <a:xfrm>
            <a:off x="179512" y="2492896"/>
            <a:ext cx="4248472"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2"/>
                </a:solidFill>
                <a:effectLst/>
                <a:uLnTx/>
                <a:uFillTx/>
                <a:latin typeface="+mj-lt"/>
                <a:ea typeface="+mj-ea"/>
                <a:cs typeface="+mj-cs"/>
              </a:rPr>
              <a:t>Ticība bargam tiesnesim</a:t>
            </a:r>
            <a:endParaRPr kumimoji="0" lang="lv-LV" sz="4000" b="1" i="0" u="none" strike="noStrike" kern="0" cap="none" spc="0" normalizeH="0" baseline="0" noProof="0" dirty="0">
              <a:ln>
                <a:noFill/>
              </a:ln>
              <a:solidFill>
                <a:schemeClr val="tx2"/>
              </a:solidFill>
              <a:effectLst/>
              <a:uLnTx/>
              <a:uFillTx/>
              <a:latin typeface="+mj-lt"/>
              <a:ea typeface="+mj-ea"/>
              <a:cs typeface="+mj-cs"/>
            </a:endParaRPr>
          </a:p>
        </p:txBody>
      </p:sp>
      <p:sp>
        <p:nvSpPr>
          <p:cNvPr id="8" name="Title 1"/>
          <p:cNvSpPr txBox="1">
            <a:spLocks/>
          </p:cNvSpPr>
          <p:nvPr/>
        </p:nvSpPr>
        <p:spPr>
          <a:xfrm>
            <a:off x="4572000" y="2564904"/>
            <a:ext cx="4392488"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000" b="1" kern="0" dirty="0" smtClean="0">
                <a:solidFill>
                  <a:schemeClr val="tx2"/>
                </a:solidFill>
                <a:latin typeface="+mj-lt"/>
                <a:ea typeface="+mj-ea"/>
                <a:cs typeface="+mj-cs"/>
              </a:rPr>
              <a:t>Glābjoša T</a:t>
            </a:r>
            <a:r>
              <a:rPr kumimoji="0" lang="lv-LV" sz="4000" b="1" i="0" u="none" strike="noStrike" kern="0" cap="none" spc="0" normalizeH="0" baseline="0" noProof="0" dirty="0" err="1" smtClean="0">
                <a:ln>
                  <a:noFill/>
                </a:ln>
                <a:solidFill>
                  <a:schemeClr val="tx2"/>
                </a:solidFill>
                <a:effectLst/>
                <a:uLnTx/>
                <a:uFillTx/>
                <a:latin typeface="+mj-lt"/>
                <a:ea typeface="+mj-ea"/>
                <a:cs typeface="+mj-cs"/>
              </a:rPr>
              <a:t>icība</a:t>
            </a:r>
            <a:r>
              <a:rPr kumimoji="0" lang="lv-LV" sz="4000" b="1" i="0" u="none" strike="noStrike" kern="0" cap="none" spc="0" normalizeH="0" baseline="0" noProof="0" dirty="0" smtClean="0">
                <a:ln>
                  <a:noFill/>
                </a:ln>
                <a:solidFill>
                  <a:schemeClr val="tx2"/>
                </a:solidFill>
                <a:effectLst/>
                <a:uLnTx/>
                <a:uFillTx/>
                <a:latin typeface="+mj-lt"/>
                <a:ea typeface="+mj-ea"/>
                <a:cs typeface="+mj-cs"/>
              </a:rPr>
              <a:t> Dieva</a:t>
            </a:r>
            <a:r>
              <a:rPr kumimoji="0" lang="lv-LV" sz="4000" b="1" i="0" u="none" strike="noStrike" kern="0" cap="none" spc="0" normalizeH="0" noProof="0" dirty="0" smtClean="0">
                <a:ln>
                  <a:noFill/>
                </a:ln>
                <a:solidFill>
                  <a:schemeClr val="tx2"/>
                </a:solidFill>
                <a:effectLst/>
                <a:uLnTx/>
                <a:uFillTx/>
                <a:latin typeface="+mj-lt"/>
                <a:ea typeface="+mj-ea"/>
                <a:cs typeface="+mj-cs"/>
              </a:rPr>
              <a:t> piedošanai</a:t>
            </a:r>
            <a:endParaRPr kumimoji="0" lang="lv-LV" sz="4000" b="1" i="0" u="none" strike="noStrike" kern="0" cap="none" spc="0" normalizeH="0" baseline="0" noProof="0" dirty="0">
              <a:ln>
                <a:noFill/>
              </a:ln>
              <a:solidFill>
                <a:schemeClr val="tx2"/>
              </a:solidFill>
              <a:effectLst/>
              <a:uLnTx/>
              <a:uFillTx/>
              <a:latin typeface="+mj-lt"/>
              <a:ea typeface="+mj-ea"/>
              <a:cs typeface="+mj-cs"/>
            </a:endParaRPr>
          </a:p>
        </p:txBody>
      </p:sp>
      <p:pic>
        <p:nvPicPr>
          <p:cNvPr id="11" name="Picture 4" descr="BIBLE016"/>
          <p:cNvPicPr>
            <a:picLocks noChangeAspect="1" noChangeArrowheads="1"/>
          </p:cNvPicPr>
          <p:nvPr/>
        </p:nvPicPr>
        <p:blipFill>
          <a:blip r:embed="rId2" cstate="print"/>
          <a:srcRect/>
          <a:stretch>
            <a:fillRect/>
          </a:stretch>
        </p:blipFill>
        <p:spPr bwMode="auto">
          <a:xfrm>
            <a:off x="5398463" y="60290"/>
            <a:ext cx="2845945" cy="2576622"/>
          </a:xfrm>
          <a:prstGeom prst="rect">
            <a:avLst/>
          </a:prstGeom>
          <a:noFill/>
          <a:ln w="9525">
            <a:noFill/>
            <a:miter lim="800000"/>
            <a:headEnd/>
            <a:tailEnd/>
          </a:ln>
        </p:spPr>
      </p:pic>
      <p:sp>
        <p:nvSpPr>
          <p:cNvPr id="9" name="Rectangle 8"/>
          <p:cNvSpPr>
            <a:spLocks noChangeArrowheads="1"/>
          </p:cNvSpPr>
          <p:nvPr/>
        </p:nvSpPr>
        <p:spPr bwMode="auto">
          <a:xfrm>
            <a:off x="-36512" y="3861048"/>
            <a:ext cx="4752528" cy="3046988"/>
          </a:xfrm>
          <a:prstGeom prst="rect">
            <a:avLst/>
          </a:prstGeom>
          <a:noFill/>
          <a:ln w="9525">
            <a:noFill/>
            <a:miter lim="800000"/>
            <a:headEnd/>
            <a:tailEnd/>
          </a:ln>
        </p:spPr>
        <p:txBody>
          <a:bodyPr wrap="square">
            <a:spAutoFit/>
          </a:bodyPr>
          <a:lstStyle/>
          <a:p>
            <a:pPr>
              <a:buFont typeface="Arial" charset="0"/>
              <a:buChar char="•"/>
            </a:pPr>
            <a:r>
              <a:rPr lang="lv-LV" sz="3200" b="1" dirty="0" smtClean="0"/>
              <a:t>Vecākais</a:t>
            </a:r>
            <a:r>
              <a:rPr lang="lv-LV" sz="3200" dirty="0" smtClean="0"/>
              <a:t> </a:t>
            </a:r>
            <a:r>
              <a:rPr lang="lv-LV" sz="3200" b="1" dirty="0" smtClean="0"/>
              <a:t>brālis</a:t>
            </a:r>
            <a:r>
              <a:rPr lang="lv-LV" sz="3200" dirty="0" smtClean="0"/>
              <a:t> nesaprot, ka pats IR </a:t>
            </a:r>
            <a:r>
              <a:rPr lang="lv-LV" sz="3200" b="1" dirty="0" smtClean="0"/>
              <a:t>pazudis</a:t>
            </a:r>
            <a:r>
              <a:rPr lang="lv-LV" sz="3200" dirty="0" smtClean="0"/>
              <a:t>, </a:t>
            </a:r>
          </a:p>
          <a:p>
            <a:pPr>
              <a:buFont typeface="Arial" charset="0"/>
              <a:buChar char="•"/>
            </a:pPr>
            <a:r>
              <a:rPr lang="lv-LV" sz="3200" dirty="0" smtClean="0"/>
              <a:t>Viņš nesaprot, ka ar </a:t>
            </a:r>
            <a:r>
              <a:rPr lang="lv-LV" sz="3200" b="1" dirty="0" smtClean="0"/>
              <a:t>labajiem darbiem nevar nopelnīt Dieva valstību</a:t>
            </a:r>
            <a:r>
              <a:rPr lang="lv-LV" sz="3200" dirty="0" smtClean="0"/>
              <a:t>.</a:t>
            </a:r>
            <a:endParaRPr lang="lv-LV" sz="3200" dirty="0"/>
          </a:p>
        </p:txBody>
      </p:sp>
      <p:sp>
        <p:nvSpPr>
          <p:cNvPr id="10" name="Rectangle 9"/>
          <p:cNvSpPr>
            <a:spLocks noChangeArrowheads="1"/>
          </p:cNvSpPr>
          <p:nvPr/>
        </p:nvSpPr>
        <p:spPr bwMode="auto">
          <a:xfrm>
            <a:off x="4824536" y="3861048"/>
            <a:ext cx="4427984" cy="3539430"/>
          </a:xfrm>
          <a:prstGeom prst="rect">
            <a:avLst/>
          </a:prstGeom>
          <a:noFill/>
          <a:ln w="9525">
            <a:noFill/>
            <a:miter lim="800000"/>
            <a:headEnd/>
            <a:tailEnd/>
          </a:ln>
        </p:spPr>
        <p:txBody>
          <a:bodyPr wrap="square">
            <a:spAutoFit/>
          </a:bodyPr>
          <a:lstStyle/>
          <a:p>
            <a:pPr>
              <a:buFont typeface="Arial" charset="0"/>
              <a:buChar char="•"/>
            </a:pPr>
            <a:r>
              <a:rPr lang="lv-LV" sz="3200" b="1" dirty="0" smtClean="0"/>
              <a:t>Jaunākais brālis BIJA pazudis, </a:t>
            </a:r>
            <a:r>
              <a:rPr lang="lv-LV" sz="3200" dirty="0" smtClean="0"/>
              <a:t>bet</a:t>
            </a:r>
            <a:r>
              <a:rPr lang="lv-LV" sz="3200" b="1" dirty="0" smtClean="0"/>
              <a:t> </a:t>
            </a:r>
            <a:r>
              <a:rPr lang="lv-LV" sz="3200" dirty="0" smtClean="0"/>
              <a:t>tagad</a:t>
            </a:r>
            <a:r>
              <a:rPr lang="lv-LV" sz="3200" b="1" dirty="0" smtClean="0"/>
              <a:t> </a:t>
            </a:r>
            <a:r>
              <a:rPr lang="lv-LV" sz="3200" dirty="0" smtClean="0"/>
              <a:t>ir IZGLĀBTS!</a:t>
            </a:r>
          </a:p>
          <a:p>
            <a:pPr>
              <a:buFont typeface="Arial" charset="0"/>
              <a:buChar char="•"/>
            </a:pPr>
            <a:r>
              <a:rPr lang="lv-LV" sz="3200" dirty="0" smtClean="0"/>
              <a:t>Viņš </a:t>
            </a:r>
            <a:r>
              <a:rPr lang="lv-LV" sz="3200" b="1" dirty="0" smtClean="0"/>
              <a:t>nepaļāvās</a:t>
            </a:r>
            <a:r>
              <a:rPr lang="lv-LV" sz="3200" dirty="0" smtClean="0"/>
              <a:t> uz </a:t>
            </a:r>
            <a:r>
              <a:rPr lang="lv-LV" sz="3200" b="1" dirty="0" smtClean="0"/>
              <a:t>saviem</a:t>
            </a:r>
            <a:r>
              <a:rPr lang="lv-LV" sz="3200" dirty="0" smtClean="0"/>
              <a:t> </a:t>
            </a:r>
            <a:r>
              <a:rPr lang="lv-LV" sz="3200" b="1" dirty="0" smtClean="0"/>
              <a:t>darbiem</a:t>
            </a:r>
            <a:r>
              <a:rPr lang="lv-LV" sz="3200" dirty="0" smtClean="0"/>
              <a:t>, bet uz </a:t>
            </a:r>
            <a:r>
              <a:rPr lang="lv-LV" sz="3200" b="1" dirty="0" smtClean="0"/>
              <a:t>Tēva</a:t>
            </a:r>
            <a:r>
              <a:rPr lang="lv-LV" sz="3200" dirty="0" smtClean="0"/>
              <a:t> </a:t>
            </a:r>
            <a:r>
              <a:rPr lang="lv-LV" sz="3200" b="1" dirty="0" smtClean="0"/>
              <a:t>mīlestību</a:t>
            </a:r>
            <a:r>
              <a:rPr lang="lv-LV" sz="3200" dirty="0" smtClean="0"/>
              <a:t>.</a:t>
            </a:r>
          </a:p>
          <a:p>
            <a:pPr>
              <a:buFont typeface="Arial" charset="0"/>
              <a:buChar char="•"/>
            </a:pPr>
            <a:endParaRPr lang="lv-LV" sz="3200" dirty="0"/>
          </a:p>
        </p:txBody>
      </p:sp>
      <p:pic>
        <p:nvPicPr>
          <p:cNvPr id="12" name="Picture 3" descr="D:\Downloads\judge.png"/>
          <p:cNvPicPr>
            <a:picLocks noChangeAspect="1" noChangeArrowheads="1"/>
          </p:cNvPicPr>
          <p:nvPr/>
        </p:nvPicPr>
        <p:blipFill>
          <a:blip r:embed="rId3" cstate="print"/>
          <a:srcRect/>
          <a:stretch>
            <a:fillRect/>
          </a:stretch>
        </p:blipFill>
        <p:spPr bwMode="auto">
          <a:xfrm>
            <a:off x="1115616" y="116632"/>
            <a:ext cx="2448272" cy="244827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2000"/>
                                        <p:tgtEl>
                                          <p:spTgt spid="12"/>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9"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dissolve">
                                      <p:cBhvr>
                                        <p:cTn id="19" dur="500"/>
                                        <p:tgtEl>
                                          <p:spTgt spid="11"/>
                                        </p:tgtEl>
                                      </p:cBhvr>
                                    </p:animEffect>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9">
                                            <p:txEl>
                                              <p:pRg st="1" end="1"/>
                                            </p:txEl>
                                          </p:spTgt>
                                        </p:tgtEl>
                                        <p:attrNameLst>
                                          <p:attrName>style.visibility</p:attrName>
                                        </p:attrNameLst>
                                      </p:cBhvr>
                                      <p:to>
                                        <p:strVal val="visible"/>
                                      </p:to>
                                    </p:set>
                                    <p:anim calcmode="lin" valueType="num">
                                      <p:cBhvr additive="base">
                                        <p:cTn id="28"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fill="hold" nodeType="afterEffect">
                                  <p:stCondLst>
                                    <p:cond delay="0"/>
                                  </p:stCondLst>
                                  <p:childTnLst>
                                    <p:set>
                                      <p:cBhvr>
                                        <p:cTn id="32" dur="1" fill="hold">
                                          <p:stCondLst>
                                            <p:cond delay="0"/>
                                          </p:stCondLst>
                                        </p:cTn>
                                        <p:tgtEl>
                                          <p:spTgt spid="10">
                                            <p:txEl>
                                              <p:pRg st="0" end="0"/>
                                            </p:txEl>
                                          </p:spTgt>
                                        </p:tgtEl>
                                        <p:attrNameLst>
                                          <p:attrName>style.visibility</p:attrName>
                                        </p:attrNameLst>
                                      </p:cBhvr>
                                      <p:to>
                                        <p:strVal val="visible"/>
                                      </p:to>
                                    </p:set>
                                    <p:anim calcmode="lin" valueType="num">
                                      <p:cBhvr additive="base">
                                        <p:cTn id="3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35" fill="hold">
                            <p:stCondLst>
                              <p:cond delay="4000"/>
                            </p:stCondLst>
                            <p:childTnLst>
                              <p:par>
                                <p:cTn id="36" presetID="2" presetClass="entr" presetSubtype="4" fill="hold" nodeType="afterEffect">
                                  <p:stCondLst>
                                    <p:cond delay="0"/>
                                  </p:stCondLst>
                                  <p:childTnLst>
                                    <p:set>
                                      <p:cBhvr>
                                        <p:cTn id="37" dur="1" fill="hold">
                                          <p:stCondLst>
                                            <p:cond delay="0"/>
                                          </p:stCondLst>
                                        </p:cTn>
                                        <p:tgtEl>
                                          <p:spTgt spid="10">
                                            <p:txEl>
                                              <p:pRg st="1" end="1"/>
                                            </p:txEl>
                                          </p:spTgt>
                                        </p:tgtEl>
                                        <p:attrNameLst>
                                          <p:attrName>style.visibility</p:attrName>
                                        </p:attrNameLst>
                                      </p:cBhvr>
                                      <p:to>
                                        <p:strVal val="visible"/>
                                      </p:to>
                                    </p:set>
                                    <p:anim calcmode="lin" valueType="num">
                                      <p:cBhvr additive="base">
                                        <p:cTn id="38"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The Prodigal Son's Older Brother | Pastor Ray's blog: rayliu1"/>
          <p:cNvPicPr>
            <a:picLocks noChangeAspect="1" noChangeArrowheads="1"/>
          </p:cNvPicPr>
          <p:nvPr/>
        </p:nvPicPr>
        <p:blipFill>
          <a:blip r:embed="rId2" cstate="print"/>
          <a:srcRect/>
          <a:stretch>
            <a:fillRect/>
          </a:stretch>
        </p:blipFill>
        <p:spPr bwMode="auto">
          <a:xfrm flipH="1">
            <a:off x="0" y="777238"/>
            <a:ext cx="9144000" cy="6080762"/>
          </a:xfrm>
          <a:prstGeom prst="rect">
            <a:avLst/>
          </a:prstGeom>
          <a:noFill/>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sz="4000" b="1" dirty="0" smtClean="0">
                <a:solidFill>
                  <a:schemeClr val="tx1"/>
                </a:solidFill>
              </a:rPr>
              <a:t>Vecākais brālis jūtas apdraudēts</a:t>
            </a:r>
          </a:p>
        </p:txBody>
      </p:sp>
      <p:sp>
        <p:nvSpPr>
          <p:cNvPr id="14340" name="Slide Number Placeholder 3"/>
          <p:cNvSpPr>
            <a:spLocks noGrp="1"/>
          </p:cNvSpPr>
          <p:nvPr>
            <p:ph type="sldNum" sz="quarter" idx="12"/>
          </p:nvPr>
        </p:nvSpPr>
        <p:spPr>
          <a:noFill/>
        </p:spPr>
        <p:txBody>
          <a:bodyPr/>
          <a:lstStyle/>
          <a:p>
            <a:fld id="{0DC83ABB-CAF3-477C-8797-B427FF7B2B3C}" type="slidenum">
              <a:rPr lang="lv-LV" smtClean="0"/>
              <a:pPr/>
              <a:t>15</a:t>
            </a:fld>
            <a:endParaRPr lang="lv-LV" smtClean="0"/>
          </a:p>
        </p:txBody>
      </p:sp>
      <p:sp>
        <p:nvSpPr>
          <p:cNvPr id="18" name="Rounded Rectangle 17"/>
          <p:cNvSpPr/>
          <p:nvPr/>
        </p:nvSpPr>
        <p:spPr>
          <a:xfrm>
            <a:off x="107504" y="764704"/>
            <a:ext cx="2808312" cy="1368152"/>
          </a:xfrm>
          <a:prstGeom prst="roundRect">
            <a:avLst/>
          </a:prstGeom>
          <a:solidFill>
            <a:schemeClr val="accent1">
              <a:alpha val="8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Vecākais dēls domāja tikai par mantu</a:t>
            </a:r>
            <a:endParaRPr lang="lv-LV" sz="2800" b="1" dirty="0">
              <a:solidFill>
                <a:schemeClr val="tx1"/>
              </a:solidFill>
            </a:endParaRPr>
          </a:p>
        </p:txBody>
      </p:sp>
      <p:sp>
        <p:nvSpPr>
          <p:cNvPr id="19" name="Rounded Rectangle 18"/>
          <p:cNvSpPr/>
          <p:nvPr/>
        </p:nvSpPr>
        <p:spPr>
          <a:xfrm>
            <a:off x="251520" y="5301208"/>
            <a:ext cx="3672408" cy="1368152"/>
          </a:xfrm>
          <a:prstGeom prst="roundRect">
            <a:avLst/>
          </a:prstGeom>
          <a:solidFill>
            <a:schemeClr val="accent1">
              <a:alpha val="8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Jaunākam dēlam atgriežoties mājās, būs atkal jādalās</a:t>
            </a:r>
            <a:endParaRPr lang="lv-LV" sz="2800" b="1" dirty="0">
              <a:solidFill>
                <a:schemeClr val="tx1"/>
              </a:solidFill>
            </a:endParaRPr>
          </a:p>
        </p:txBody>
      </p:sp>
      <p:sp>
        <p:nvSpPr>
          <p:cNvPr id="20" name="Rounded Rectangle 19"/>
          <p:cNvSpPr/>
          <p:nvPr/>
        </p:nvSpPr>
        <p:spPr>
          <a:xfrm>
            <a:off x="6372200" y="2204864"/>
            <a:ext cx="2699792" cy="22322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Neviens jaunais ienākdams draudzē mūs neapdraud</a:t>
            </a:r>
            <a:endParaRPr lang="lv-LV" sz="2800" b="1" dirty="0">
              <a:solidFill>
                <a:schemeClr val="tx1"/>
              </a:solidFill>
            </a:endParaRPr>
          </a:p>
        </p:txBody>
      </p:sp>
      <p:sp>
        <p:nvSpPr>
          <p:cNvPr id="21" name="Rounded Rectangle 20"/>
          <p:cNvSpPr/>
          <p:nvPr/>
        </p:nvSpPr>
        <p:spPr>
          <a:xfrm>
            <a:off x="4067944" y="980728"/>
            <a:ext cx="3168352" cy="936104"/>
          </a:xfrm>
          <a:prstGeom prst="roundRect">
            <a:avLst/>
          </a:prstGeom>
          <a:solidFill>
            <a:schemeClr val="accent1">
              <a:alpha val="8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Mantas mums nepaliks mazāk</a:t>
            </a:r>
            <a:endParaRPr lang="lv-LV" sz="2800" b="1" dirty="0">
              <a:solidFill>
                <a:schemeClr val="tx1"/>
              </a:solidFill>
            </a:endParaRPr>
          </a:p>
        </p:txBody>
      </p:sp>
      <p:sp>
        <p:nvSpPr>
          <p:cNvPr id="22" name="Rounded Rectangle 21"/>
          <p:cNvSpPr/>
          <p:nvPr/>
        </p:nvSpPr>
        <p:spPr>
          <a:xfrm>
            <a:off x="5652120" y="5013176"/>
            <a:ext cx="3240360" cy="1656184"/>
          </a:xfrm>
          <a:prstGeom prst="roundRect">
            <a:avLst/>
          </a:prstGeom>
          <a:solidFill>
            <a:schemeClr val="accent1">
              <a:alpha val="8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Jauniem ienākot, ģimenē būs vairāk brāļu un māsu</a:t>
            </a:r>
            <a:endParaRPr lang="lv-LV"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fade">
                                      <p:cBhvr>
                                        <p:cTn id="11" dur="2000"/>
                                        <p:tgtEl>
                                          <p:spTgt spid="6146"/>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ppt_x"/>
                                          </p:val>
                                        </p:tav>
                                        <p:tav tm="100000">
                                          <p:val>
                                            <p:strVal val="#ppt_x"/>
                                          </p:val>
                                        </p:tav>
                                      </p:tavLst>
                                    </p:anim>
                                    <p:anim calcmode="lin" valueType="num">
                                      <p:cBhvr additive="base">
                                        <p:cTn id="2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fill="hold"/>
                                        <p:tgtEl>
                                          <p:spTgt spid="21"/>
                                        </p:tgtEl>
                                        <p:attrNameLst>
                                          <p:attrName>ppt_x</p:attrName>
                                        </p:attrNameLst>
                                      </p:cBhvr>
                                      <p:tavLst>
                                        <p:tav tm="0">
                                          <p:val>
                                            <p:strVal val="#ppt_x"/>
                                          </p:val>
                                        </p:tav>
                                        <p:tav tm="100000">
                                          <p:val>
                                            <p:strVal val="#ppt_x"/>
                                          </p:val>
                                        </p:tav>
                                      </p:tavLst>
                                    </p:anim>
                                    <p:anim calcmode="lin" valueType="num">
                                      <p:cBhvr additive="base">
                                        <p:cTn id="27" dur="500" fill="hold"/>
                                        <p:tgtEl>
                                          <p:spTgt spid="21"/>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2" presetClass="entr" presetSubtype="4"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par>
                          <p:cTn id="33" fill="hold">
                            <p:stCondLst>
                              <p:cond delay="1000"/>
                            </p:stCondLst>
                            <p:childTnLst>
                              <p:par>
                                <p:cTn id="34" presetID="2" presetClass="entr" presetSubtype="4"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ppt_x"/>
                                          </p:val>
                                        </p:tav>
                                        <p:tav tm="100000">
                                          <p:val>
                                            <p:strVal val="#ppt_x"/>
                                          </p:val>
                                        </p:tav>
                                      </p:tavLst>
                                    </p:anim>
                                    <p:anim calcmode="lin" valueType="num">
                                      <p:cBhvr additive="base">
                                        <p:cTn id="37"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18" grpId="0" animBg="1"/>
      <p:bldP spid="19" grpId="0" animBg="1"/>
      <p:bldP spid="20" grpId="0" animBg="1"/>
      <p:bldP spid="21" grpId="0" animBg="1"/>
      <p:bldP spid="2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The Prodigal Son–for Women | The Dilettante's Dilemma"/>
          <p:cNvPicPr>
            <a:picLocks noChangeAspect="1" noChangeArrowheads="1"/>
          </p:cNvPicPr>
          <p:nvPr/>
        </p:nvPicPr>
        <p:blipFill>
          <a:blip r:embed="rId2" cstate="print"/>
          <a:srcRect/>
          <a:stretch>
            <a:fillRect/>
          </a:stretch>
        </p:blipFill>
        <p:spPr bwMode="auto">
          <a:xfrm>
            <a:off x="0" y="2447634"/>
            <a:ext cx="9144000" cy="4410366"/>
          </a:xfrm>
          <a:prstGeom prst="rect">
            <a:avLst/>
          </a:prstGeom>
          <a:noFill/>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Vai esmu vecākais brālis?</a:t>
            </a:r>
          </a:p>
        </p:txBody>
      </p:sp>
      <p:sp>
        <p:nvSpPr>
          <p:cNvPr id="14340" name="Slide Number Placeholder 3"/>
          <p:cNvSpPr>
            <a:spLocks noGrp="1"/>
          </p:cNvSpPr>
          <p:nvPr>
            <p:ph type="sldNum" sz="quarter" idx="12"/>
          </p:nvPr>
        </p:nvSpPr>
        <p:spPr>
          <a:noFill/>
        </p:spPr>
        <p:txBody>
          <a:bodyPr/>
          <a:lstStyle/>
          <a:p>
            <a:fld id="{0DC83ABB-CAF3-477C-8797-B427FF7B2B3C}" type="slidenum">
              <a:rPr lang="lv-LV" smtClean="0"/>
              <a:pPr/>
              <a:t>16</a:t>
            </a:fld>
            <a:endParaRPr lang="lv-LV" smtClean="0"/>
          </a:p>
        </p:txBody>
      </p:sp>
      <p:sp>
        <p:nvSpPr>
          <p:cNvPr id="9" name="Rounded Rectangle 8"/>
          <p:cNvSpPr/>
          <p:nvPr/>
        </p:nvSpPr>
        <p:spPr>
          <a:xfrm>
            <a:off x="179512" y="764704"/>
            <a:ext cx="3528392" cy="22322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Vecākais dēls jūt nicinājumu pret brāli, jo viņš pats nav piedzīvojis pestīšanu</a:t>
            </a:r>
          </a:p>
        </p:txBody>
      </p:sp>
      <p:sp>
        <p:nvSpPr>
          <p:cNvPr id="11" name="Rounded Rectangle 10"/>
          <p:cNvSpPr/>
          <p:nvPr/>
        </p:nvSpPr>
        <p:spPr>
          <a:xfrm>
            <a:off x="5364088" y="764704"/>
            <a:ext cx="3528392" cy="2232248"/>
          </a:xfrm>
          <a:prstGeom prst="roundRect">
            <a:avLst/>
          </a:prstGeom>
          <a:solidFill>
            <a:schemeClr val="accent1">
              <a:alpha val="7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Vecākais dēls jūt nicinājumu pret brāli, jo viņš domā par sevi, ka viņš daudz labāks</a:t>
            </a:r>
            <a:endParaRPr lang="lv-LV"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2770"/>
                                        </p:tgtEl>
                                        <p:attrNameLst>
                                          <p:attrName>style.visibility</p:attrName>
                                        </p:attrNameLst>
                                      </p:cBhvr>
                                      <p:to>
                                        <p:strVal val="visible"/>
                                      </p:to>
                                    </p:set>
                                    <p:animEffect transition="in" filter="fade">
                                      <p:cBhvr>
                                        <p:cTn id="11" dur="2000"/>
                                        <p:tgtEl>
                                          <p:spTgt spid="32770"/>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9"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ADDFB500-0BB9-4EAB-A5A4-5388D20FB38E}" type="slidenum">
              <a:rPr lang="lv-LV" smtClean="0"/>
              <a:pPr/>
              <a:t>17</a:t>
            </a:fld>
            <a:endParaRPr lang="lv-LV" smtClean="0"/>
          </a:p>
        </p:txBody>
      </p:sp>
      <p:sp>
        <p:nvSpPr>
          <p:cNvPr id="7" name="Title 1"/>
          <p:cNvSpPr txBox="1">
            <a:spLocks/>
          </p:cNvSpPr>
          <p:nvPr/>
        </p:nvSpPr>
        <p:spPr>
          <a:xfrm>
            <a:off x="251520" y="1916832"/>
            <a:ext cx="4248472"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solidFill>
                  <a:schemeClr val="tx2"/>
                </a:solidFill>
                <a:effectLst/>
                <a:uLnTx/>
                <a:uFillTx/>
                <a:latin typeface="+mj-lt"/>
                <a:ea typeface="+mj-ea"/>
                <a:cs typeface="+mj-cs"/>
              </a:rPr>
              <a:t>Ticība bargam tiesnesim</a:t>
            </a:r>
            <a:endParaRPr kumimoji="0" lang="lv-LV" sz="3600" b="1" i="0" u="none" strike="noStrike" kern="0" cap="none" spc="0" normalizeH="0" baseline="0" noProof="0" dirty="0">
              <a:ln>
                <a:noFill/>
              </a:ln>
              <a:solidFill>
                <a:schemeClr val="tx2"/>
              </a:solidFill>
              <a:effectLst/>
              <a:uLnTx/>
              <a:uFillTx/>
              <a:latin typeface="+mj-lt"/>
              <a:ea typeface="+mj-ea"/>
              <a:cs typeface="+mj-cs"/>
            </a:endParaRPr>
          </a:p>
        </p:txBody>
      </p:sp>
      <p:sp>
        <p:nvSpPr>
          <p:cNvPr id="8" name="Title 1"/>
          <p:cNvSpPr txBox="1">
            <a:spLocks/>
          </p:cNvSpPr>
          <p:nvPr/>
        </p:nvSpPr>
        <p:spPr>
          <a:xfrm>
            <a:off x="4499992" y="1916832"/>
            <a:ext cx="4392488"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3600" b="1" kern="0" dirty="0" smtClean="0">
                <a:solidFill>
                  <a:schemeClr val="tx2"/>
                </a:solidFill>
                <a:latin typeface="+mj-lt"/>
                <a:ea typeface="+mj-ea"/>
                <a:cs typeface="+mj-cs"/>
              </a:rPr>
              <a:t>Glābjoša T</a:t>
            </a:r>
            <a:r>
              <a:rPr kumimoji="0" lang="lv-LV" sz="3600" b="1" i="0" u="none" strike="noStrike" kern="0" cap="none" spc="0" normalizeH="0" baseline="0" noProof="0" dirty="0" err="1" smtClean="0">
                <a:ln>
                  <a:noFill/>
                </a:ln>
                <a:solidFill>
                  <a:schemeClr val="tx2"/>
                </a:solidFill>
                <a:effectLst/>
                <a:uLnTx/>
                <a:uFillTx/>
                <a:latin typeface="+mj-lt"/>
                <a:ea typeface="+mj-ea"/>
                <a:cs typeface="+mj-cs"/>
              </a:rPr>
              <a:t>icība</a:t>
            </a:r>
            <a:r>
              <a:rPr kumimoji="0" lang="lv-LV" sz="3600" b="1" i="0" u="none" strike="noStrike" kern="0" cap="none" spc="0" normalizeH="0" baseline="0" noProof="0" dirty="0" smtClean="0">
                <a:ln>
                  <a:noFill/>
                </a:ln>
                <a:solidFill>
                  <a:schemeClr val="tx2"/>
                </a:solidFill>
                <a:effectLst/>
                <a:uLnTx/>
                <a:uFillTx/>
                <a:latin typeface="+mj-lt"/>
                <a:ea typeface="+mj-ea"/>
                <a:cs typeface="+mj-cs"/>
              </a:rPr>
              <a:t> Dieva</a:t>
            </a:r>
            <a:r>
              <a:rPr kumimoji="0" lang="lv-LV" sz="3600" b="1" i="0" u="none" strike="noStrike" kern="0" cap="none" spc="0" normalizeH="0" noProof="0" dirty="0" smtClean="0">
                <a:ln>
                  <a:noFill/>
                </a:ln>
                <a:solidFill>
                  <a:schemeClr val="tx2"/>
                </a:solidFill>
                <a:effectLst/>
                <a:uLnTx/>
                <a:uFillTx/>
                <a:latin typeface="+mj-lt"/>
                <a:ea typeface="+mj-ea"/>
                <a:cs typeface="+mj-cs"/>
              </a:rPr>
              <a:t> piedošanai</a:t>
            </a:r>
            <a:endParaRPr kumimoji="0" lang="lv-LV" sz="3600" b="1" i="0" u="none" strike="noStrike" kern="0" cap="none" spc="0" normalizeH="0" baseline="0" noProof="0" dirty="0">
              <a:ln>
                <a:noFill/>
              </a:ln>
              <a:solidFill>
                <a:schemeClr val="tx2"/>
              </a:solidFill>
              <a:effectLst/>
              <a:uLnTx/>
              <a:uFillTx/>
              <a:latin typeface="+mj-lt"/>
              <a:ea typeface="+mj-ea"/>
              <a:cs typeface="+mj-cs"/>
            </a:endParaRPr>
          </a:p>
        </p:txBody>
      </p:sp>
      <p:pic>
        <p:nvPicPr>
          <p:cNvPr id="11" name="Picture 4" descr="BIBLE016"/>
          <p:cNvPicPr>
            <a:picLocks noChangeAspect="1" noChangeArrowheads="1"/>
          </p:cNvPicPr>
          <p:nvPr/>
        </p:nvPicPr>
        <p:blipFill>
          <a:blip r:embed="rId2" cstate="print"/>
          <a:srcRect/>
          <a:stretch>
            <a:fillRect/>
          </a:stretch>
        </p:blipFill>
        <p:spPr bwMode="auto">
          <a:xfrm>
            <a:off x="5398463" y="60290"/>
            <a:ext cx="2845945" cy="1928550"/>
          </a:xfrm>
          <a:prstGeom prst="rect">
            <a:avLst/>
          </a:prstGeom>
          <a:noFill/>
          <a:ln w="9525">
            <a:noFill/>
            <a:miter lim="800000"/>
            <a:headEnd/>
            <a:tailEnd/>
          </a:ln>
        </p:spPr>
      </p:pic>
      <p:sp>
        <p:nvSpPr>
          <p:cNvPr id="9" name="Rectangle 8"/>
          <p:cNvSpPr>
            <a:spLocks noChangeArrowheads="1"/>
          </p:cNvSpPr>
          <p:nvPr/>
        </p:nvSpPr>
        <p:spPr bwMode="auto">
          <a:xfrm>
            <a:off x="0" y="3161288"/>
            <a:ext cx="4752528" cy="3724096"/>
          </a:xfrm>
          <a:prstGeom prst="rect">
            <a:avLst/>
          </a:prstGeom>
          <a:noFill/>
          <a:ln w="9525">
            <a:noFill/>
            <a:miter lim="800000"/>
            <a:headEnd/>
            <a:tailEnd/>
          </a:ln>
        </p:spPr>
        <p:txBody>
          <a:bodyPr wrap="square">
            <a:spAutoFit/>
          </a:bodyPr>
          <a:lstStyle/>
          <a:p>
            <a:pPr>
              <a:buFont typeface="Arial" charset="0"/>
              <a:buChar char="•"/>
            </a:pPr>
            <a:r>
              <a:rPr lang="lv-LV" sz="2800" b="1" dirty="0" smtClean="0"/>
              <a:t>Vecākam</a:t>
            </a:r>
            <a:r>
              <a:rPr lang="lv-LV" sz="2800" dirty="0" smtClean="0"/>
              <a:t> </a:t>
            </a:r>
            <a:r>
              <a:rPr lang="lv-LV" sz="2800" b="1" dirty="0" smtClean="0"/>
              <a:t>brālim </a:t>
            </a:r>
            <a:r>
              <a:rPr lang="lv-LV" sz="2800" dirty="0" smtClean="0"/>
              <a:t>ir </a:t>
            </a:r>
            <a:r>
              <a:rPr lang="lv-LV" sz="2800" b="1" dirty="0" smtClean="0"/>
              <a:t>grūtāk atzīt savus grēkus</a:t>
            </a:r>
            <a:r>
              <a:rPr lang="lv-LV" sz="2800" dirty="0" smtClean="0"/>
              <a:t>, jo tad viņš jūtas </a:t>
            </a:r>
            <a:r>
              <a:rPr lang="lv-LV" sz="2800" b="1" dirty="0" smtClean="0"/>
              <a:t>apdraudēts</a:t>
            </a:r>
            <a:r>
              <a:rPr lang="lv-LV" sz="2800" dirty="0" smtClean="0"/>
              <a:t> </a:t>
            </a:r>
            <a:r>
              <a:rPr lang="lv-LV" sz="2800" b="1" dirty="0" smtClean="0"/>
              <a:t>Dieva tiesas priekšā</a:t>
            </a:r>
            <a:r>
              <a:rPr lang="lv-LV" sz="2800" dirty="0" smtClean="0"/>
              <a:t>.</a:t>
            </a:r>
          </a:p>
          <a:p>
            <a:pPr>
              <a:buFont typeface="Arial" charset="0"/>
              <a:buChar char="•"/>
            </a:pPr>
            <a:endParaRPr lang="lv-LV" sz="1200" dirty="0" smtClean="0"/>
          </a:p>
          <a:p>
            <a:pPr>
              <a:buFont typeface="Arial" charset="0"/>
              <a:buChar char="•"/>
            </a:pPr>
            <a:r>
              <a:rPr lang="lv-LV" sz="2800" b="1" dirty="0" smtClean="0"/>
              <a:t>Vecākam brālim</a:t>
            </a:r>
            <a:r>
              <a:rPr lang="lv-LV" sz="2800" dirty="0" smtClean="0"/>
              <a:t>, ir </a:t>
            </a:r>
            <a:r>
              <a:rPr lang="lv-LV" sz="2800" b="1" dirty="0" smtClean="0"/>
              <a:t>grūti</a:t>
            </a:r>
            <a:r>
              <a:rPr lang="lv-LV" sz="2800" dirty="0" smtClean="0"/>
              <a:t> </a:t>
            </a:r>
            <a:r>
              <a:rPr lang="lv-LV" sz="2800" b="1" dirty="0" smtClean="0"/>
              <a:t>atzīties savos grēkos</a:t>
            </a:r>
            <a:r>
              <a:rPr lang="lv-LV" sz="2800" dirty="0" smtClean="0"/>
              <a:t>, jo </a:t>
            </a:r>
            <a:r>
              <a:rPr lang="lv-LV" sz="2800" b="1" dirty="0" smtClean="0"/>
              <a:t>katrs grēks </a:t>
            </a:r>
            <a:r>
              <a:rPr lang="lv-LV" sz="2800" dirty="0" smtClean="0"/>
              <a:t>apdraud viņa </a:t>
            </a:r>
            <a:r>
              <a:rPr lang="lv-LV" sz="2800" b="1" dirty="0" smtClean="0"/>
              <a:t>nonākšanu paradīzē</a:t>
            </a:r>
            <a:r>
              <a:rPr lang="lv-LV" sz="2800" dirty="0" smtClean="0"/>
              <a:t>.</a:t>
            </a:r>
            <a:endParaRPr lang="lv-LV" sz="2800" dirty="0"/>
          </a:p>
        </p:txBody>
      </p:sp>
      <p:sp>
        <p:nvSpPr>
          <p:cNvPr id="10" name="Rectangle 9"/>
          <p:cNvSpPr>
            <a:spLocks noChangeArrowheads="1"/>
          </p:cNvSpPr>
          <p:nvPr/>
        </p:nvSpPr>
        <p:spPr bwMode="auto">
          <a:xfrm>
            <a:off x="4716016" y="3334340"/>
            <a:ext cx="4427984" cy="3046988"/>
          </a:xfrm>
          <a:prstGeom prst="rect">
            <a:avLst/>
          </a:prstGeom>
          <a:noFill/>
          <a:ln w="9525">
            <a:noFill/>
            <a:miter lim="800000"/>
            <a:headEnd/>
            <a:tailEnd/>
          </a:ln>
        </p:spPr>
        <p:txBody>
          <a:bodyPr wrap="square">
            <a:spAutoFit/>
          </a:bodyPr>
          <a:lstStyle/>
          <a:p>
            <a:pPr>
              <a:buFont typeface="Arial" charset="0"/>
              <a:buChar char="•"/>
            </a:pPr>
            <a:r>
              <a:rPr lang="lv-LV" sz="3200" b="1" dirty="0" smtClean="0"/>
              <a:t>Jaunākais brālis </a:t>
            </a:r>
            <a:r>
              <a:rPr lang="lv-LV" sz="3200" dirty="0" smtClean="0"/>
              <a:t>visu sevi ir </a:t>
            </a:r>
            <a:r>
              <a:rPr lang="lv-LV" sz="3200" b="1" dirty="0" smtClean="0"/>
              <a:t>uzticējis</a:t>
            </a:r>
            <a:r>
              <a:rPr lang="lv-LV" sz="3200" dirty="0" smtClean="0"/>
              <a:t> </a:t>
            </a:r>
            <a:r>
              <a:rPr lang="lv-LV" sz="3200" b="1" dirty="0" smtClean="0"/>
              <a:t>Dieva rokās</a:t>
            </a:r>
            <a:r>
              <a:rPr lang="lv-LV" sz="3200" dirty="0" smtClean="0"/>
              <a:t>, jo viņš apzinās, ka </a:t>
            </a:r>
            <a:r>
              <a:rPr lang="lv-LV" sz="3200" b="1" dirty="0" smtClean="0"/>
              <a:t>nevar izpirkt savus grēkus</a:t>
            </a:r>
            <a:r>
              <a:rPr lang="lv-LV" sz="3200" dirty="0" smtClean="0"/>
              <a:t>, tikai </a:t>
            </a:r>
            <a:r>
              <a:rPr lang="lv-LV" sz="3200" b="1" dirty="0" smtClean="0"/>
              <a:t>lūgt piedošanu</a:t>
            </a:r>
            <a:r>
              <a:rPr lang="lv-LV" sz="3200" dirty="0" smtClean="0"/>
              <a:t>.</a:t>
            </a:r>
            <a:endParaRPr lang="lv-LV" sz="3200" dirty="0"/>
          </a:p>
        </p:txBody>
      </p:sp>
      <p:pic>
        <p:nvPicPr>
          <p:cNvPr id="12" name="Picture 3" descr="D:\Downloads\judge.png"/>
          <p:cNvPicPr>
            <a:picLocks noChangeAspect="1" noChangeArrowheads="1"/>
          </p:cNvPicPr>
          <p:nvPr/>
        </p:nvPicPr>
        <p:blipFill>
          <a:blip r:embed="rId3" cstate="print"/>
          <a:srcRect/>
          <a:stretch>
            <a:fillRect/>
          </a:stretch>
        </p:blipFill>
        <p:spPr bwMode="auto">
          <a:xfrm>
            <a:off x="1115616" y="116632"/>
            <a:ext cx="2448272" cy="172819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2000"/>
                                        <p:tgtEl>
                                          <p:spTgt spid="12"/>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9"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dissolve">
                                      <p:cBhvr>
                                        <p:cTn id="19" dur="500"/>
                                        <p:tgtEl>
                                          <p:spTgt spid="11"/>
                                        </p:tgtEl>
                                      </p:cBhvr>
                                    </p:animEffect>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9">
                                            <p:txEl>
                                              <p:pRg st="2" end="2"/>
                                            </p:txEl>
                                          </p:spTgt>
                                        </p:tgtEl>
                                        <p:attrNameLst>
                                          <p:attrName>style.visibility</p:attrName>
                                        </p:attrNameLst>
                                      </p:cBhvr>
                                      <p:to>
                                        <p:strVal val="visible"/>
                                      </p:to>
                                    </p:set>
                                    <p:anim calcmode="lin" valueType="num">
                                      <p:cBhvr additive="base">
                                        <p:cTn id="28"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fill="hold" nodeType="afterEffect">
                                  <p:stCondLst>
                                    <p:cond delay="0"/>
                                  </p:stCondLst>
                                  <p:childTnLst>
                                    <p:set>
                                      <p:cBhvr>
                                        <p:cTn id="32" dur="1" fill="hold">
                                          <p:stCondLst>
                                            <p:cond delay="0"/>
                                          </p:stCondLst>
                                        </p:cTn>
                                        <p:tgtEl>
                                          <p:spTgt spid="10">
                                            <p:txEl>
                                              <p:pRg st="0" end="0"/>
                                            </p:txEl>
                                          </p:spTgt>
                                        </p:tgtEl>
                                        <p:attrNameLst>
                                          <p:attrName>style.visibility</p:attrName>
                                        </p:attrNameLst>
                                      </p:cBhvr>
                                      <p:to>
                                        <p:strVal val="visible"/>
                                      </p:to>
                                    </p:set>
                                    <p:anim calcmode="lin" valueType="num">
                                      <p:cBhvr additive="base">
                                        <p:cTn id="3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692150"/>
          </a:xfrm>
        </p:spPr>
        <p:txBody>
          <a:bodyPr/>
          <a:lstStyle/>
          <a:p>
            <a:pPr eaLnBrk="1" hangingPunct="1"/>
            <a:r>
              <a:rPr lang="lv-LV" sz="4000" b="1" dirty="0" smtClean="0">
                <a:solidFill>
                  <a:schemeClr val="tx1"/>
                </a:solidFill>
              </a:rPr>
              <a:t>Kristīgo mācību ķermenis</a:t>
            </a:r>
          </a:p>
        </p:txBody>
      </p:sp>
      <p:sp>
        <p:nvSpPr>
          <p:cNvPr id="5124" name="Slide Number Placeholder 3"/>
          <p:cNvSpPr>
            <a:spLocks noGrp="1"/>
          </p:cNvSpPr>
          <p:nvPr>
            <p:ph type="sldNum" sz="quarter" idx="12"/>
          </p:nvPr>
        </p:nvSpPr>
        <p:spPr>
          <a:noFill/>
        </p:spPr>
        <p:txBody>
          <a:bodyPr/>
          <a:lstStyle/>
          <a:p>
            <a:fld id="{D7A49CC0-47AB-4A99-8742-BCD10F32B720}" type="slidenum">
              <a:rPr lang="lv-LV" smtClean="0"/>
              <a:pPr/>
              <a:t>18</a:t>
            </a:fld>
            <a:endParaRPr lang="lv-LV" smtClean="0"/>
          </a:p>
        </p:txBody>
      </p:sp>
      <p:sp>
        <p:nvSpPr>
          <p:cNvPr id="1026" name="AutoShape 2" descr="Human Body Vector Art, Icons, and Graphics for Free Downloa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9" name="Picture 5" descr="Vector Graphics Clip Art Silhouette Human Body Stock, HD Png Download ,  Transparent Png Image - PNGitem"/>
          <p:cNvPicPr>
            <a:picLocks noChangeAspect="1" noChangeArrowheads="1"/>
          </p:cNvPicPr>
          <p:nvPr/>
        </p:nvPicPr>
        <p:blipFill>
          <a:blip r:embed="rId2" cstate="print"/>
          <a:srcRect/>
          <a:stretch>
            <a:fillRect/>
          </a:stretch>
        </p:blipFill>
        <p:spPr bwMode="auto">
          <a:xfrm>
            <a:off x="2145529" y="679546"/>
            <a:ext cx="4874743" cy="6178454"/>
          </a:xfrm>
          <a:prstGeom prst="rect">
            <a:avLst/>
          </a:prstGeom>
          <a:noFill/>
        </p:spPr>
      </p:pic>
      <p:pic>
        <p:nvPicPr>
          <p:cNvPr id="9" name="Picture 8" descr="brain.png"/>
          <p:cNvPicPr>
            <a:picLocks noChangeAspect="1"/>
          </p:cNvPicPr>
          <p:nvPr/>
        </p:nvPicPr>
        <p:blipFill>
          <a:blip r:embed="rId3" cstate="print"/>
          <a:stretch>
            <a:fillRect/>
          </a:stretch>
        </p:blipFill>
        <p:spPr>
          <a:xfrm>
            <a:off x="4355976" y="980728"/>
            <a:ext cx="504056" cy="504056"/>
          </a:xfrm>
          <a:prstGeom prst="rect">
            <a:avLst/>
          </a:prstGeom>
        </p:spPr>
      </p:pic>
      <p:pic>
        <p:nvPicPr>
          <p:cNvPr id="10" name="Picture 9" descr="heart.png"/>
          <p:cNvPicPr>
            <a:picLocks noChangeAspect="1"/>
          </p:cNvPicPr>
          <p:nvPr/>
        </p:nvPicPr>
        <p:blipFill>
          <a:blip r:embed="rId4" cstate="print"/>
          <a:stretch>
            <a:fillRect/>
          </a:stretch>
        </p:blipFill>
        <p:spPr>
          <a:xfrm>
            <a:off x="4427984" y="2060848"/>
            <a:ext cx="720080" cy="720080"/>
          </a:xfrm>
          <a:prstGeom prst="rect">
            <a:avLst/>
          </a:prstGeom>
        </p:spPr>
      </p:pic>
      <p:sp>
        <p:nvSpPr>
          <p:cNvPr id="11" name="Rounded Rectangle 10"/>
          <p:cNvSpPr/>
          <p:nvPr/>
        </p:nvSpPr>
        <p:spPr>
          <a:xfrm>
            <a:off x="323528" y="908720"/>
            <a:ext cx="3168352"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smtClean="0">
                <a:solidFill>
                  <a:schemeClr val="tx1"/>
                </a:solidFill>
              </a:rPr>
              <a:t>Trīsvienība</a:t>
            </a:r>
            <a:endParaRPr lang="lv-LV" sz="4000" b="1" dirty="0">
              <a:solidFill>
                <a:schemeClr val="tx1"/>
              </a:solidFill>
            </a:endParaRPr>
          </a:p>
        </p:txBody>
      </p:sp>
      <p:sp>
        <p:nvSpPr>
          <p:cNvPr id="12" name="Rounded Rectangle 11"/>
          <p:cNvSpPr/>
          <p:nvPr/>
        </p:nvSpPr>
        <p:spPr>
          <a:xfrm>
            <a:off x="179512" y="2060848"/>
            <a:ext cx="3384376"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Attaisnošana</a:t>
            </a:r>
          </a:p>
          <a:p>
            <a:pPr algn="ctr"/>
            <a:r>
              <a:rPr lang="lv-LV" sz="4000" b="1" dirty="0" smtClean="0">
                <a:solidFill>
                  <a:schemeClr val="tx1"/>
                </a:solidFill>
              </a:rPr>
              <a:t>Ticībā</a:t>
            </a:r>
            <a:endParaRPr lang="lv-LV" sz="4000" b="1" dirty="0">
              <a:solidFill>
                <a:schemeClr val="tx1"/>
              </a:solidFill>
            </a:endParaRPr>
          </a:p>
        </p:txBody>
      </p:sp>
      <p:sp>
        <p:nvSpPr>
          <p:cNvPr id="13" name="Rounded Rectangle 12"/>
          <p:cNvSpPr/>
          <p:nvPr/>
        </p:nvSpPr>
        <p:spPr>
          <a:xfrm>
            <a:off x="5292080" y="4392488"/>
            <a:ext cx="3707904" cy="22768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Īsti mīlestības darbi izriet no attaisnotas sirds</a:t>
            </a:r>
            <a:endParaRPr lang="lv-LV" sz="4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9"/>
                                        </p:tgtEl>
                                        <p:attrNameLst>
                                          <p:attrName>style.visibility</p:attrName>
                                        </p:attrNameLst>
                                      </p:cBhvr>
                                      <p:to>
                                        <p:strVal val="visible"/>
                                      </p:to>
                                    </p:set>
                                    <p:animEffect transition="in" filter="fade">
                                      <p:cBhvr>
                                        <p:cTn id="12" dur="2000"/>
                                        <p:tgtEl>
                                          <p:spTgt spid="1029"/>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heckerboard(across)">
                                      <p:cBhvr>
                                        <p:cTn id="17" dur="500"/>
                                        <p:tgtEl>
                                          <p:spTgt spid="9"/>
                                        </p:tgtEl>
                                      </p:cBhvr>
                                    </p:animEffect>
                                  </p:childTnLst>
                                </p:cTn>
                              </p:par>
                            </p:childTnLst>
                          </p:cTn>
                        </p:par>
                        <p:par>
                          <p:cTn id="18" fill="hold">
                            <p:stCondLst>
                              <p:cond delay="500"/>
                            </p:stCondLst>
                            <p:childTnLst>
                              <p:par>
                                <p:cTn id="19" presetID="5" presetClass="entr" presetSubtype="1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checkerboard(across)">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checkerboard(across)">
                                      <p:cBhvr>
                                        <p:cTn id="26" dur="500"/>
                                        <p:tgtEl>
                                          <p:spTgt spid="10"/>
                                        </p:tgtEl>
                                      </p:cBhvr>
                                    </p:animEffect>
                                  </p:childTnLst>
                                </p:cTn>
                              </p:par>
                            </p:childTnLst>
                          </p:cTn>
                        </p:par>
                        <p:par>
                          <p:cTn id="27" fill="hold">
                            <p:stCondLst>
                              <p:cond delay="500"/>
                            </p:stCondLst>
                            <p:childTnLst>
                              <p:par>
                                <p:cTn id="28" presetID="5" presetClass="entr" presetSubtype="1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checkerboard(across)">
                                      <p:cBhvr>
                                        <p:cTn id="30" dur="500"/>
                                        <p:tgtEl>
                                          <p:spTgt spid="12"/>
                                        </p:tgtEl>
                                      </p:cBhvr>
                                    </p:animEffect>
                                  </p:childTnLst>
                                </p:cTn>
                              </p:par>
                            </p:childTnLst>
                          </p:cTn>
                        </p:par>
                        <p:par>
                          <p:cTn id="31" fill="hold">
                            <p:stCondLst>
                              <p:cond delay="1000"/>
                            </p:stCondLst>
                            <p:childTnLst>
                              <p:par>
                                <p:cTn id="32" presetID="5" presetClass="entr" presetSubtype="1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checkerboard(across)">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11" grpId="0" animBg="1"/>
      <p:bldP spid="12" grpId="0" animBg="1"/>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sz="3600" b="1" dirty="0" smtClean="0">
                <a:solidFill>
                  <a:schemeClr val="tx1"/>
                </a:solidFill>
              </a:rPr>
              <a:t>Ko darīt, ja esmu kā vecākais brālis?</a:t>
            </a:r>
          </a:p>
        </p:txBody>
      </p:sp>
      <p:sp>
        <p:nvSpPr>
          <p:cNvPr id="14340" name="Slide Number Placeholder 3"/>
          <p:cNvSpPr>
            <a:spLocks noGrp="1"/>
          </p:cNvSpPr>
          <p:nvPr>
            <p:ph type="sldNum" sz="quarter" idx="12"/>
          </p:nvPr>
        </p:nvSpPr>
        <p:spPr>
          <a:noFill/>
        </p:spPr>
        <p:txBody>
          <a:bodyPr/>
          <a:lstStyle/>
          <a:p>
            <a:fld id="{0DC83ABB-CAF3-477C-8797-B427FF7B2B3C}" type="slidenum">
              <a:rPr lang="lv-LV" smtClean="0"/>
              <a:pPr/>
              <a:t>19</a:t>
            </a:fld>
            <a:endParaRPr lang="lv-LV" smtClean="0"/>
          </a:p>
        </p:txBody>
      </p:sp>
      <p:sp>
        <p:nvSpPr>
          <p:cNvPr id="6" name="Oval 5"/>
          <p:cNvSpPr/>
          <p:nvPr/>
        </p:nvSpPr>
        <p:spPr>
          <a:xfrm>
            <a:off x="179512" y="1412776"/>
            <a:ext cx="4572000" cy="648072"/>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nožēlot grēkus</a:t>
            </a:r>
            <a:endParaRPr lang="lv-LV" sz="3200" b="1" dirty="0">
              <a:solidFill>
                <a:schemeClr val="tx1"/>
              </a:solidFill>
            </a:endParaRPr>
          </a:p>
        </p:txBody>
      </p:sp>
      <p:sp>
        <p:nvSpPr>
          <p:cNvPr id="9" name="Oval 8"/>
          <p:cNvSpPr/>
          <p:nvPr/>
        </p:nvSpPr>
        <p:spPr>
          <a:xfrm>
            <a:off x="179512" y="2420888"/>
            <a:ext cx="4572000" cy="1296144"/>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Nožēlot ne tikai ļaunos darbus</a:t>
            </a:r>
            <a:endParaRPr lang="lv-LV" sz="3200" b="1" dirty="0">
              <a:solidFill>
                <a:schemeClr val="tx1"/>
              </a:solidFill>
            </a:endParaRPr>
          </a:p>
        </p:txBody>
      </p:sp>
      <p:sp>
        <p:nvSpPr>
          <p:cNvPr id="10" name="Oval 9"/>
          <p:cNvSpPr/>
          <p:nvPr/>
        </p:nvSpPr>
        <p:spPr>
          <a:xfrm>
            <a:off x="251520" y="4077072"/>
            <a:ext cx="4572000" cy="2088232"/>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Nožēlot arī labos darbus ar egoistisku motivāciju </a:t>
            </a:r>
            <a:endParaRPr lang="lv-LV" sz="3200" b="1" dirty="0">
              <a:solidFill>
                <a:schemeClr val="tx1"/>
              </a:solidFill>
            </a:endParaRPr>
          </a:p>
        </p:txBody>
      </p:sp>
      <p:pic>
        <p:nvPicPr>
          <p:cNvPr id="7" name="Picture 7" descr="ElderBrother"/>
          <p:cNvPicPr>
            <a:picLocks noChangeAspect="1" noChangeArrowheads="1"/>
          </p:cNvPicPr>
          <p:nvPr/>
        </p:nvPicPr>
        <p:blipFill>
          <a:blip r:embed="rId2" cstate="print"/>
          <a:srcRect/>
          <a:stretch>
            <a:fillRect/>
          </a:stretch>
        </p:blipFill>
        <p:spPr bwMode="auto">
          <a:xfrm>
            <a:off x="4932040" y="983936"/>
            <a:ext cx="4211960" cy="529819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9"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00013"/>
            <a:ext cx="8964612" cy="1071563"/>
          </a:xfrm>
        </p:spPr>
        <p:txBody>
          <a:bodyPr/>
          <a:lstStyle/>
          <a:p>
            <a:pPr eaLnBrk="1" hangingPunct="1"/>
            <a:r>
              <a:rPr lang="lv-LV" b="1" smtClean="0"/>
              <a:t>Lk.15:11-32 Divi dēli</a:t>
            </a:r>
          </a:p>
        </p:txBody>
      </p:sp>
      <p:pic>
        <p:nvPicPr>
          <p:cNvPr id="3075" name="Picture 3" descr="DOVE019"/>
          <p:cNvPicPr>
            <a:picLocks noChangeAspect="1" noChangeArrowheads="1"/>
          </p:cNvPicPr>
          <p:nvPr/>
        </p:nvPicPr>
        <p:blipFill>
          <a:blip r:embed="rId2" cstate="print"/>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62046DB0-F6E3-48CC-AEEE-2725297488BE}" type="slidenum">
              <a:rPr lang="lv-LV" smtClean="0"/>
              <a:pPr/>
              <a:t>2</a:t>
            </a:fld>
            <a:endParaRPr lang="lv-LV" smtClean="0"/>
          </a:p>
        </p:txBody>
      </p:sp>
      <p:sp>
        <p:nvSpPr>
          <p:cNvPr id="3077" name="Rectangle 6"/>
          <p:cNvSpPr>
            <a:spLocks noChangeArrowheads="1"/>
          </p:cNvSpPr>
          <p:nvPr/>
        </p:nvSpPr>
        <p:spPr bwMode="auto">
          <a:xfrm>
            <a:off x="0" y="692150"/>
            <a:ext cx="9144000" cy="5786438"/>
          </a:xfrm>
          <a:prstGeom prst="rect">
            <a:avLst/>
          </a:prstGeom>
          <a:noFill/>
          <a:ln w="9525">
            <a:noFill/>
            <a:miter lim="800000"/>
            <a:headEnd/>
            <a:tailEnd/>
          </a:ln>
        </p:spPr>
        <p:txBody>
          <a:bodyPr>
            <a:spAutoFit/>
          </a:bodyPr>
          <a:lstStyle/>
          <a:p>
            <a:pPr algn="just"/>
            <a:r>
              <a:rPr lang="lv-LV" sz="2200" i="1"/>
              <a:t>11 Tad Viņš [Jēzus] stāstīja: "Kādam vīram bija divi dēli. 12 Jaunākais sacīja tēvam: tēvs, dod man īpašuma daļu, kas man pienākas. - Un viņš sadalīja visu mantu starp viņiem. 13 Pēc pāris dienām jaunākais dēls, savāca visu un aizbrauca uz tālu zemi, un tur izšķieda savu mantu, izlaidīgi dzīvodams. 14 Kad viņš visu bija iztērējis, tajā zemē izcēlās liels bads, un viņam sāka ciest trūkumu. 15 Tad viņš gāja un piemitinājās pie viena tās zemes pilsoņa, un tas to sūtīja tīrumā cūkas ganīt. 16 Viņš kāroja pieēsties mizu, ko cūkas ēda, bet neviens viņam tās nedeva. 17 Attapies viņš sacīja: cik algādžu ir manam tēvam, kuri pārpilnībā ēd maizi, bet es te mirstu badā. 18 Es celšos un iešu pie sava tēva un sacīšu viņam: tēvs, es esmu apgrēkojis pret debesīm un pret tevi, 19 es vairs neesmu cienīgs saukties par tavu dēlu. Pieņem mani par vienu no saviem algādžiem! 20 Un viņš cēlās un gāja pie sava tēva. Bet, viņam vēl tālu esot, viņa tēvs viņu ieraudzīja un iežēlojās par viņu, un viņš pieskrējis tam klāt, krita viņam ap kaklu un skūpstīja. 21 Dēls viņam sacīja: tēvs, es esmu grēkojis pret debesīm un pret tevi, es neesmu vairs cienīgs saukties par tavu dēlu.</a:t>
            </a:r>
            <a:r>
              <a:rPr lang="lv-LV" sz="2200"/>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31 Tēvs viņam atbildēja: dēls, tu vienmēr esi pie manis, un viss, kas ir mans, ir arī tavs. 32 Bet ir jālīksmojas un jāpriecājas, jo šis tavs brālis bija miris un ir atkal dzīvs, viņš bija pazudis un ir atkal atradies."</a:t>
            </a:r>
          </a:p>
        </p:txBody>
      </p:sp>
      <p:sp>
        <p:nvSpPr>
          <p:cNvPr id="13317" name="Slide Number Placeholder 3"/>
          <p:cNvSpPr>
            <a:spLocks noGrp="1"/>
          </p:cNvSpPr>
          <p:nvPr>
            <p:ph type="sldNum" sz="quarter" idx="12"/>
          </p:nvPr>
        </p:nvSpPr>
        <p:spPr>
          <a:noFill/>
        </p:spPr>
        <p:txBody>
          <a:bodyPr/>
          <a:lstStyle/>
          <a:p>
            <a:fld id="{896375AF-7A75-4405-9F96-EE1616AF36A3}" type="slidenum">
              <a:rPr lang="lv-LV" smtClean="0"/>
              <a:pPr/>
              <a:t>20</a:t>
            </a:fld>
            <a:endParaRPr lang="lv-LV" smtClean="0"/>
          </a:p>
        </p:txBody>
      </p:sp>
      <p:pic>
        <p:nvPicPr>
          <p:cNvPr id="7170" name="Picture 2" descr="A Crucial Lesson from the Brother of the Prodigal Son | Meridian Magazine"/>
          <p:cNvPicPr>
            <a:picLocks noChangeAspect="1" noChangeArrowheads="1"/>
          </p:cNvPicPr>
          <p:nvPr/>
        </p:nvPicPr>
        <p:blipFill>
          <a:blip r:embed="rId2" cstate="print"/>
          <a:srcRect/>
          <a:stretch>
            <a:fillRect/>
          </a:stretch>
        </p:blipFill>
        <p:spPr bwMode="auto">
          <a:xfrm>
            <a:off x="510585" y="1467244"/>
            <a:ext cx="8309887" cy="5390756"/>
          </a:xfrm>
          <a:prstGeom prst="rect">
            <a:avLst/>
          </a:prstGeom>
          <a:ln>
            <a:noFill/>
          </a:ln>
          <a:effectLst>
            <a:softEdge rad="112500"/>
          </a:effectLst>
        </p:spPr>
      </p:pic>
      <p:sp>
        <p:nvSpPr>
          <p:cNvPr id="10" name="Oval 9"/>
          <p:cNvSpPr/>
          <p:nvPr/>
        </p:nvSpPr>
        <p:spPr>
          <a:xfrm>
            <a:off x="2627784" y="1556792"/>
            <a:ext cx="4572000" cy="576064"/>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Ir </a:t>
            </a:r>
            <a:r>
              <a:rPr lang="lv-LV" sz="3200" b="1" dirty="0" smtClean="0">
                <a:solidFill>
                  <a:schemeClr val="tx1"/>
                </a:solidFill>
              </a:rPr>
              <a:t>jāpriecājas!!!</a:t>
            </a:r>
            <a:endParaRPr lang="lv-LV" sz="3200" b="1" dirty="0">
              <a:solidFill>
                <a:schemeClr val="tx1"/>
              </a:solidFill>
            </a:endParaRPr>
          </a:p>
        </p:txBody>
      </p:sp>
      <p:sp>
        <p:nvSpPr>
          <p:cNvPr id="15" name="Right Arrow 14"/>
          <p:cNvSpPr/>
          <p:nvPr/>
        </p:nvSpPr>
        <p:spPr>
          <a:xfrm>
            <a:off x="4644008" y="4869160"/>
            <a:ext cx="792088"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a:off x="4644008" y="5805264"/>
            <a:ext cx="720080"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971600" y="4941168"/>
            <a:ext cx="3168352"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brālis </a:t>
            </a:r>
            <a:r>
              <a:rPr lang="lv-LV" sz="2800" dirty="0" smtClean="0">
                <a:solidFill>
                  <a:schemeClr val="tx1"/>
                </a:solidFill>
              </a:rPr>
              <a:t>bija </a:t>
            </a:r>
            <a:r>
              <a:rPr lang="lv-LV" sz="2800" b="1" dirty="0" smtClean="0">
                <a:solidFill>
                  <a:schemeClr val="tx1"/>
                </a:solidFill>
              </a:rPr>
              <a:t>miris</a:t>
            </a:r>
            <a:endParaRPr lang="lv-LV" sz="2800" b="1" dirty="0">
              <a:solidFill>
                <a:schemeClr val="tx1"/>
              </a:solidFill>
            </a:endParaRPr>
          </a:p>
        </p:txBody>
      </p:sp>
      <p:sp>
        <p:nvSpPr>
          <p:cNvPr id="18" name="Rounded Rectangle 17"/>
          <p:cNvSpPr/>
          <p:nvPr/>
        </p:nvSpPr>
        <p:spPr>
          <a:xfrm>
            <a:off x="827584" y="5877272"/>
            <a:ext cx="3384376"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brālis </a:t>
            </a:r>
            <a:r>
              <a:rPr lang="lv-LV" sz="2800" dirty="0" smtClean="0">
                <a:solidFill>
                  <a:schemeClr val="tx1"/>
                </a:solidFill>
              </a:rPr>
              <a:t>bija </a:t>
            </a:r>
            <a:r>
              <a:rPr lang="lv-LV" sz="2800" b="1" dirty="0" smtClean="0">
                <a:solidFill>
                  <a:schemeClr val="tx1"/>
                </a:solidFill>
              </a:rPr>
              <a:t>pazudis</a:t>
            </a:r>
            <a:endParaRPr lang="lv-LV" sz="2800" b="1" dirty="0">
              <a:solidFill>
                <a:schemeClr val="tx1"/>
              </a:solidFill>
            </a:endParaRPr>
          </a:p>
        </p:txBody>
      </p:sp>
      <p:sp>
        <p:nvSpPr>
          <p:cNvPr id="19" name="Rounded Rectangle 18"/>
          <p:cNvSpPr/>
          <p:nvPr/>
        </p:nvSpPr>
        <p:spPr>
          <a:xfrm>
            <a:off x="5724128" y="4941168"/>
            <a:ext cx="3168352"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tagad dzīvs</a:t>
            </a:r>
            <a:endParaRPr lang="lv-LV" sz="2800" b="1" dirty="0">
              <a:solidFill>
                <a:schemeClr val="tx1"/>
              </a:solidFill>
            </a:endParaRPr>
          </a:p>
        </p:txBody>
      </p:sp>
      <p:sp>
        <p:nvSpPr>
          <p:cNvPr id="20" name="Rounded Rectangle 19"/>
          <p:cNvSpPr/>
          <p:nvPr/>
        </p:nvSpPr>
        <p:spPr>
          <a:xfrm>
            <a:off x="5724128" y="5877272"/>
            <a:ext cx="3168352"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tagad atradies</a:t>
            </a:r>
            <a:endParaRPr lang="lv-LV"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170"/>
                                        </p:tgtEl>
                                        <p:attrNameLst>
                                          <p:attrName>style.visibility</p:attrName>
                                        </p:attrNameLst>
                                      </p:cBhvr>
                                      <p:to>
                                        <p:strVal val="visible"/>
                                      </p:to>
                                    </p:set>
                                    <p:animEffect transition="in" filter="fade">
                                      <p:cBhvr>
                                        <p:cTn id="12" dur="2000"/>
                                        <p:tgtEl>
                                          <p:spTgt spid="717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2000"/>
                                        <p:tgtEl>
                                          <p:spTgt spid="10"/>
                                        </p:tgtEl>
                                      </p:cBhvr>
                                    </p:animEffect>
                                  </p:childTnLst>
                                </p:cTn>
                              </p:par>
                            </p:childTnLst>
                          </p:cTn>
                        </p:par>
                        <p:par>
                          <p:cTn id="17" fill="hold">
                            <p:stCondLst>
                              <p:cond delay="4500"/>
                            </p:stCondLst>
                            <p:childTnLst>
                              <p:par>
                                <p:cTn id="18" presetID="5" presetClass="entr" presetSubtype="1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checkerboard(across)">
                                      <p:cBhvr>
                                        <p:cTn id="20" dur="500"/>
                                        <p:tgtEl>
                                          <p:spTgt spid="17"/>
                                        </p:tgtEl>
                                      </p:cBhvr>
                                    </p:animEffect>
                                  </p:childTnLst>
                                </p:cTn>
                              </p:par>
                            </p:childTnLst>
                          </p:cTn>
                        </p:par>
                        <p:par>
                          <p:cTn id="21" fill="hold">
                            <p:stCondLst>
                              <p:cond delay="5000"/>
                            </p:stCondLst>
                            <p:childTnLst>
                              <p:par>
                                <p:cTn id="22" presetID="5" presetClass="entr" presetSubtype="1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checkerboard(across)">
                                      <p:cBhvr>
                                        <p:cTn id="24" dur="500"/>
                                        <p:tgtEl>
                                          <p:spTgt spid="15"/>
                                        </p:tgtEl>
                                      </p:cBhvr>
                                    </p:animEffect>
                                  </p:childTnLst>
                                </p:cTn>
                              </p:par>
                            </p:childTnLst>
                          </p:cTn>
                        </p:par>
                        <p:par>
                          <p:cTn id="25" fill="hold">
                            <p:stCondLst>
                              <p:cond delay="5500"/>
                            </p:stCondLst>
                            <p:childTnLst>
                              <p:par>
                                <p:cTn id="26" presetID="5" presetClass="entr" presetSubtype="1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checkerboard(across)">
                                      <p:cBhvr>
                                        <p:cTn id="28" dur="500"/>
                                        <p:tgtEl>
                                          <p:spTgt spid="19"/>
                                        </p:tgtEl>
                                      </p:cBhvr>
                                    </p:animEffect>
                                  </p:childTnLst>
                                </p:cTn>
                              </p:par>
                            </p:childTnLst>
                          </p:cTn>
                        </p:par>
                        <p:par>
                          <p:cTn id="29" fill="hold">
                            <p:stCondLst>
                              <p:cond delay="6000"/>
                            </p:stCondLst>
                            <p:childTnLst>
                              <p:par>
                                <p:cTn id="30" presetID="5" presetClass="entr" presetSubtype="1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checkerboard(across)">
                                      <p:cBhvr>
                                        <p:cTn id="32" dur="500"/>
                                        <p:tgtEl>
                                          <p:spTgt spid="18"/>
                                        </p:tgtEl>
                                      </p:cBhvr>
                                    </p:animEffect>
                                  </p:childTnLst>
                                </p:cTn>
                              </p:par>
                            </p:childTnLst>
                          </p:cTn>
                        </p:par>
                        <p:par>
                          <p:cTn id="33" fill="hold">
                            <p:stCondLst>
                              <p:cond delay="6500"/>
                            </p:stCondLst>
                            <p:childTnLst>
                              <p:par>
                                <p:cTn id="34" presetID="5" presetClass="entr" presetSubtype="10"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checkerboard(across)">
                                      <p:cBhvr>
                                        <p:cTn id="36" dur="500"/>
                                        <p:tgtEl>
                                          <p:spTgt spid="16"/>
                                        </p:tgtEl>
                                      </p:cBhvr>
                                    </p:animEffect>
                                  </p:childTnLst>
                                </p:cTn>
                              </p:par>
                            </p:childTnLst>
                          </p:cTn>
                        </p:par>
                        <p:par>
                          <p:cTn id="37" fill="hold">
                            <p:stCondLst>
                              <p:cond delay="7000"/>
                            </p:stCondLst>
                            <p:childTnLst>
                              <p:par>
                                <p:cTn id="38" presetID="5" presetClass="entr" presetSubtype="1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checkerboard(across)">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17" grpId="0" animBg="1"/>
      <p:bldP spid="18" grpId="0" animBg="1"/>
      <p:bldP spid="19" grpId="0" animBg="1"/>
      <p:bldP spid="2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The Prodigal Son–for Women | The Dilettante's Dilemma"/>
          <p:cNvPicPr>
            <a:picLocks noChangeAspect="1" noChangeArrowheads="1"/>
          </p:cNvPicPr>
          <p:nvPr/>
        </p:nvPicPr>
        <p:blipFill>
          <a:blip r:embed="rId2" cstate="print"/>
          <a:srcRect/>
          <a:stretch>
            <a:fillRect/>
          </a:stretch>
        </p:blipFill>
        <p:spPr bwMode="auto">
          <a:xfrm>
            <a:off x="0" y="2132856"/>
            <a:ext cx="9144000" cy="4410366"/>
          </a:xfrm>
          <a:prstGeom prst="rect">
            <a:avLst/>
          </a:prstGeom>
          <a:noFill/>
        </p:spPr>
      </p:pic>
      <p:sp>
        <p:nvSpPr>
          <p:cNvPr id="10243" name="Rectangle 2"/>
          <p:cNvSpPr>
            <a:spLocks noGrp="1" noChangeArrowheads="1"/>
          </p:cNvSpPr>
          <p:nvPr>
            <p:ph type="title" idx="4294967295"/>
          </p:nvPr>
        </p:nvSpPr>
        <p:spPr>
          <a:xfrm>
            <a:off x="0" y="0"/>
            <a:ext cx="9144000" cy="850900"/>
          </a:xfrm>
        </p:spPr>
        <p:txBody>
          <a:bodyPr/>
          <a:lstStyle/>
          <a:p>
            <a:pPr eaLnBrk="1" hangingPunct="1"/>
            <a:r>
              <a:rPr lang="lv-LV" sz="3600" b="1" dirty="0" smtClean="0">
                <a:solidFill>
                  <a:schemeClr val="tx1"/>
                </a:solidFill>
              </a:rPr>
              <a:t>Lietas ne vienmēr ir tādas, kā izskatās</a:t>
            </a:r>
          </a:p>
        </p:txBody>
      </p:sp>
      <p:sp>
        <p:nvSpPr>
          <p:cNvPr id="14340" name="Slide Number Placeholder 3"/>
          <p:cNvSpPr>
            <a:spLocks noGrp="1"/>
          </p:cNvSpPr>
          <p:nvPr>
            <p:ph type="sldNum" sz="quarter" idx="12"/>
          </p:nvPr>
        </p:nvSpPr>
        <p:spPr>
          <a:noFill/>
        </p:spPr>
        <p:txBody>
          <a:bodyPr/>
          <a:lstStyle/>
          <a:p>
            <a:fld id="{0DC83ABB-CAF3-477C-8797-B427FF7B2B3C}" type="slidenum">
              <a:rPr lang="lv-LV" smtClean="0"/>
              <a:pPr/>
              <a:t>21</a:t>
            </a:fld>
            <a:endParaRPr lang="lv-LV" smtClean="0"/>
          </a:p>
        </p:txBody>
      </p:sp>
      <p:sp>
        <p:nvSpPr>
          <p:cNvPr id="9" name="Rounded Rectangle 8"/>
          <p:cNvSpPr/>
          <p:nvPr/>
        </p:nvSpPr>
        <p:spPr>
          <a:xfrm>
            <a:off x="5004048" y="836712"/>
            <a:ext cx="3960440"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Vecākais dēls jau ilgi ir baznīcā un izskatās paklausīgs</a:t>
            </a:r>
          </a:p>
        </p:txBody>
      </p:sp>
      <p:sp>
        <p:nvSpPr>
          <p:cNvPr id="11" name="Rounded Rectangle 10"/>
          <p:cNvSpPr/>
          <p:nvPr/>
        </p:nvSpPr>
        <p:spPr>
          <a:xfrm>
            <a:off x="107504" y="764704"/>
            <a:ext cx="3744416" cy="15121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Jaunākais dēls bija atkritis no Dieva un atklāti grēkoja</a:t>
            </a:r>
            <a:endParaRPr lang="lv-LV" sz="2800" b="1" dirty="0">
              <a:solidFill>
                <a:schemeClr val="tx1"/>
              </a:solidFill>
            </a:endParaRPr>
          </a:p>
        </p:txBody>
      </p:sp>
      <p:sp>
        <p:nvSpPr>
          <p:cNvPr id="7" name="Rounded Rectangle 6"/>
          <p:cNvSpPr/>
          <p:nvPr/>
        </p:nvSpPr>
        <p:spPr>
          <a:xfrm>
            <a:off x="4932040" y="5085184"/>
            <a:ext cx="3960440" cy="1656184"/>
          </a:xfrm>
          <a:prstGeom prst="roundRect">
            <a:avLst/>
          </a:prstGeom>
          <a:solidFill>
            <a:schemeClr val="accent1">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Vecākais dēls tā arī nenožēloja savu mantkārību un palika pazudis</a:t>
            </a:r>
          </a:p>
        </p:txBody>
      </p:sp>
      <p:sp>
        <p:nvSpPr>
          <p:cNvPr id="8" name="Rounded Rectangle 7"/>
          <p:cNvSpPr/>
          <p:nvPr/>
        </p:nvSpPr>
        <p:spPr>
          <a:xfrm>
            <a:off x="179512" y="5229200"/>
            <a:ext cx="3744416" cy="1512168"/>
          </a:xfrm>
          <a:prstGeom prst="roundRect">
            <a:avLst/>
          </a:prstGeom>
          <a:solidFill>
            <a:schemeClr val="accent1">
              <a:alpha val="8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Jaunākais dēls nožēloja grēkus un tapa izglābts</a:t>
            </a:r>
            <a:endParaRPr lang="lv-LV" sz="2800" b="1" dirty="0">
              <a:solidFill>
                <a:schemeClr val="tx1"/>
              </a:solidFill>
            </a:endParaRPr>
          </a:p>
        </p:txBody>
      </p:sp>
      <p:sp>
        <p:nvSpPr>
          <p:cNvPr id="10" name="Right Arrow 9"/>
          <p:cNvSpPr/>
          <p:nvPr/>
        </p:nvSpPr>
        <p:spPr>
          <a:xfrm rot="5400000">
            <a:off x="6516216" y="3140968"/>
            <a:ext cx="792088" cy="9361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rot="5400000">
            <a:off x="1655676" y="3104964"/>
            <a:ext cx="828092" cy="10441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2770"/>
                                        </p:tgtEl>
                                        <p:attrNameLst>
                                          <p:attrName>style.visibility</p:attrName>
                                        </p:attrNameLst>
                                      </p:cBhvr>
                                      <p:to>
                                        <p:strVal val="visible"/>
                                      </p:to>
                                    </p:set>
                                    <p:animEffect transition="in" filter="fade">
                                      <p:cBhvr>
                                        <p:cTn id="11" dur="2000"/>
                                        <p:tgtEl>
                                          <p:spTgt spid="32770"/>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checkerboard(across)">
                                      <p:cBhvr>
                                        <p:cTn id="26" dur="500"/>
                                        <p:tgtEl>
                                          <p:spTgt spid="12"/>
                                        </p:tgtEl>
                                      </p:cBhvr>
                                    </p:animEffect>
                                  </p:childTnLst>
                                </p:cTn>
                              </p:par>
                            </p:childTnLst>
                          </p:cTn>
                        </p:par>
                        <p:par>
                          <p:cTn id="27" fill="hold">
                            <p:stCondLst>
                              <p:cond delay="500"/>
                            </p:stCondLst>
                            <p:childTnLst>
                              <p:par>
                                <p:cTn id="28" presetID="2" presetClass="entr" presetSubtype="4"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childTnLst>
                          </p:cTn>
                        </p:par>
                        <p:par>
                          <p:cTn id="32" fill="hold">
                            <p:stCondLst>
                              <p:cond delay="1000"/>
                            </p:stCondLst>
                            <p:childTnLst>
                              <p:par>
                                <p:cTn id="33" presetID="5" presetClass="entr" presetSubtype="1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checkerboard(across)">
                                      <p:cBhvr>
                                        <p:cTn id="35" dur="500"/>
                                        <p:tgtEl>
                                          <p:spTgt spid="10"/>
                                        </p:tgtEl>
                                      </p:cBhvr>
                                    </p:animEffect>
                                  </p:childTnLst>
                                </p:cTn>
                              </p:par>
                            </p:childTnLst>
                          </p:cTn>
                        </p:par>
                        <p:par>
                          <p:cTn id="36" fill="hold">
                            <p:stCondLst>
                              <p:cond delay="1500"/>
                            </p:stCondLst>
                            <p:childTnLst>
                              <p:par>
                                <p:cTn id="37" presetID="2" presetClass="entr" presetSubtype="4"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ppt_x"/>
                                          </p:val>
                                        </p:tav>
                                        <p:tav tm="100000">
                                          <p:val>
                                            <p:strVal val="#ppt_x"/>
                                          </p:val>
                                        </p:tav>
                                      </p:tavLst>
                                    </p:anim>
                                    <p:anim calcmode="lin" valueType="num">
                                      <p:cBhvr additive="base">
                                        <p:cTn id="4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9" grpId="0" animBg="1"/>
      <p:bldP spid="11" grpId="0" animBg="1"/>
      <p:bldP spid="7" grpId="0" animBg="1"/>
      <p:bldP spid="8" grpId="0" animBg="1"/>
      <p:bldP spid="10" grpId="0" animBg="1"/>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536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5364" name="Slide Number Placeholder 3"/>
          <p:cNvSpPr>
            <a:spLocks noGrp="1"/>
          </p:cNvSpPr>
          <p:nvPr>
            <p:ph type="sldNum" sz="quarter" idx="12"/>
          </p:nvPr>
        </p:nvSpPr>
        <p:spPr>
          <a:noFill/>
        </p:spPr>
        <p:txBody>
          <a:bodyPr/>
          <a:lstStyle/>
          <a:p>
            <a:fld id="{6918A289-ADB3-4F26-ABC3-13D05F7AD914}" type="slidenum">
              <a:rPr lang="lv-LV" smtClean="0"/>
              <a:pPr/>
              <a:t>22</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179388" y="-100013"/>
            <a:ext cx="8964612" cy="1071563"/>
          </a:xfrm>
        </p:spPr>
        <p:txBody>
          <a:bodyPr/>
          <a:lstStyle/>
          <a:p>
            <a:pPr eaLnBrk="1" hangingPunct="1"/>
            <a:r>
              <a:rPr lang="lv-LV" b="1" smtClean="0"/>
              <a:t>Lk.15:11-32 Divi dēli</a:t>
            </a:r>
          </a:p>
        </p:txBody>
      </p:sp>
      <p:pic>
        <p:nvPicPr>
          <p:cNvPr id="4099" name="Picture 3" descr="DOVE019"/>
          <p:cNvPicPr>
            <a:picLocks noChangeAspect="1" noChangeArrowheads="1"/>
          </p:cNvPicPr>
          <p:nvPr/>
        </p:nvPicPr>
        <p:blipFill>
          <a:blip r:embed="rId2" cstate="print"/>
          <a:srcRect/>
          <a:stretch>
            <a:fillRect/>
          </a:stretch>
        </p:blipFill>
        <p:spPr bwMode="auto">
          <a:xfrm>
            <a:off x="-17463" y="73025"/>
            <a:ext cx="485776" cy="692150"/>
          </a:xfrm>
          <a:prstGeom prst="rect">
            <a:avLst/>
          </a:prstGeom>
          <a:noFill/>
          <a:ln w="9525">
            <a:noFill/>
            <a:miter lim="800000"/>
            <a:headEnd/>
            <a:tailEnd/>
          </a:ln>
        </p:spPr>
      </p:pic>
      <p:sp>
        <p:nvSpPr>
          <p:cNvPr id="4100" name="Slide Number Placeholder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60648F2F-1D35-4C6F-924E-1EF09219842E}" type="slidenum">
              <a:rPr lang="lv-LV" sz="1400"/>
              <a:pPr algn="r"/>
              <a:t>3</a:t>
            </a:fld>
            <a:endParaRPr lang="lv-LV" sz="1400"/>
          </a:p>
        </p:txBody>
      </p:sp>
      <p:sp>
        <p:nvSpPr>
          <p:cNvPr id="4101" name="Rectangle 6"/>
          <p:cNvSpPr>
            <a:spLocks noChangeArrowheads="1"/>
          </p:cNvSpPr>
          <p:nvPr/>
        </p:nvSpPr>
        <p:spPr bwMode="auto">
          <a:xfrm>
            <a:off x="0" y="692150"/>
            <a:ext cx="9144000" cy="6121400"/>
          </a:xfrm>
          <a:prstGeom prst="rect">
            <a:avLst/>
          </a:prstGeom>
          <a:noFill/>
          <a:ln w="9525">
            <a:noFill/>
            <a:miter lim="800000"/>
            <a:headEnd/>
            <a:tailEnd/>
          </a:ln>
        </p:spPr>
        <p:txBody>
          <a:bodyPr>
            <a:spAutoFit/>
          </a:bodyPr>
          <a:lstStyle/>
          <a:p>
            <a:pPr algn="just"/>
            <a:r>
              <a:rPr lang="lv-LV" sz="2200" i="1"/>
              <a:t>22 Bet tēvs teica saviem kalpiem: ātri atnesiet vislabākās drēbes un apģērbiet viņu, velciet viņam pirkstā gredzenu un kurpes kājās! 23 Vediet baroto teļu, nokaujiet to, tad ēdīsim un priecāsimies, 24 jo šis mans dēls bija miris un atkal ir dzīvs, viņš bija pazudis un nu ir atradies.- Un viņi sāka līksmoties. 25 Bet vecākais dēls bija uz lauka. Kad viņš tuvojās mājai, viņš izdzirdēja mūziku un dejas līksmību. 26 Piesaucis klāt vienu no kalpiem, viņš jautāja, kas tur notiek. 27 Tas viņam atbildēja: tavs brālis ir pārnācis, un tavs tēvs ir licis nokaut baroto teļu, jo ir atguvis dēlu sveiku un veselu. 28 Tad viņš sadusmojās un negribēja iet iekšā, bet viņa tēvs iznāca un mēģināja viņu pierunāt. 29 Bet viņš atbildēja savam tēvam: lūk, tik daudz gadu es tev kalpoju un nekad neesmu pārkāpis tavas pavēles, bet tu man pat kazlēnu neesi devis, lai es ar draugiem palīksmotos. 30 Bet šis tavs dēls, kas tavu iedzīvi aprija, uzdzīvodams ar netiklēm, nu ir pārnācis mājās, un tu liki viņam nokaut baroto teļu! 31 Bet viņš tam sacīja: dēls, tu vienmēr esi pie manis, un viss, kas ir mans, ir arī tavs. 32 Bet ir jālīksmojas un jāpriecājas, jo šis tavs brālis bija miris un ir atkal dzīvs, viņš bija pazudis un ir atkal atradies."</a:t>
            </a:r>
            <a:r>
              <a:rPr lang="lv-LV" sz="2200"/>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3" name="Picture 7" descr="1_20Son_20asks_20for_20share-359x242"/>
          <p:cNvPicPr>
            <a:picLocks noChangeAspect="1" noChangeArrowheads="1"/>
          </p:cNvPicPr>
          <p:nvPr/>
        </p:nvPicPr>
        <p:blipFill>
          <a:blip r:embed="rId2" cstate="print"/>
          <a:srcRect t="7307" r="2376" b="1653"/>
          <a:stretch>
            <a:fillRect/>
          </a:stretch>
        </p:blipFill>
        <p:spPr bwMode="auto">
          <a:xfrm>
            <a:off x="251520" y="2781300"/>
            <a:ext cx="8749636" cy="3933848"/>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692150"/>
          </a:xfrm>
        </p:spPr>
        <p:txBody>
          <a:bodyPr/>
          <a:lstStyle/>
          <a:p>
            <a:pPr eaLnBrk="1" hangingPunct="1"/>
            <a:r>
              <a:rPr lang="lv-LV" sz="4000" b="1" smtClean="0">
                <a:solidFill>
                  <a:schemeClr val="tx1"/>
                </a:solidFill>
              </a:rPr>
              <a:t>Ievads</a:t>
            </a:r>
          </a:p>
        </p:txBody>
      </p:sp>
      <p:sp>
        <p:nvSpPr>
          <p:cNvPr id="7" name="Rectangle 6"/>
          <p:cNvSpPr>
            <a:spLocks noChangeArrowheads="1"/>
          </p:cNvSpPr>
          <p:nvPr/>
        </p:nvSpPr>
        <p:spPr bwMode="auto">
          <a:xfrm>
            <a:off x="0" y="549275"/>
            <a:ext cx="9144000" cy="3108543"/>
          </a:xfrm>
          <a:prstGeom prst="rect">
            <a:avLst/>
          </a:prstGeom>
          <a:noFill/>
          <a:ln w="9525">
            <a:noFill/>
            <a:miter lim="800000"/>
            <a:headEnd/>
            <a:tailEnd/>
          </a:ln>
        </p:spPr>
        <p:txBody>
          <a:bodyPr>
            <a:spAutoFit/>
          </a:bodyPr>
          <a:lstStyle/>
          <a:p>
            <a:pPr>
              <a:buFontTx/>
              <a:buChar char="•"/>
            </a:pPr>
            <a:r>
              <a:rPr lang="lv-LV" sz="2800" dirty="0"/>
              <a:t>Bieži te </a:t>
            </a:r>
            <a:r>
              <a:rPr lang="lv-LV" sz="2800" b="1" dirty="0"/>
              <a:t>uzsvars</a:t>
            </a:r>
            <a:r>
              <a:rPr lang="lv-LV" sz="2800" dirty="0"/>
              <a:t> uz  </a:t>
            </a:r>
            <a:r>
              <a:rPr lang="lv-LV" sz="2800" b="1" dirty="0"/>
              <a:t>1. dēlu</a:t>
            </a:r>
            <a:r>
              <a:rPr lang="lv-LV" sz="2800" dirty="0"/>
              <a:t>, bet </a:t>
            </a:r>
            <a:r>
              <a:rPr lang="lv-LV" sz="2800" b="1" dirty="0"/>
              <a:t>līdzība</a:t>
            </a:r>
            <a:r>
              <a:rPr lang="lv-LV" sz="2800" dirty="0"/>
              <a:t> ir par </a:t>
            </a:r>
            <a:r>
              <a:rPr lang="lv-LV" sz="2800" b="1" dirty="0"/>
              <a:t>2 dēliem</a:t>
            </a:r>
            <a:r>
              <a:rPr lang="lv-LV" sz="2800" dirty="0"/>
              <a:t>.</a:t>
            </a:r>
          </a:p>
          <a:p>
            <a:pPr>
              <a:buFontTx/>
              <a:buChar char="•"/>
            </a:pPr>
            <a:r>
              <a:rPr lang="lv-LV" sz="2800" dirty="0"/>
              <a:t>Tas stāsta par </a:t>
            </a:r>
            <a:r>
              <a:rPr lang="lv-LV" sz="2800" b="1" dirty="0"/>
              <a:t>2 </a:t>
            </a:r>
            <a:r>
              <a:rPr lang="lv-LV" sz="2800" b="1" dirty="0" smtClean="0"/>
              <a:t>pazudušiem </a:t>
            </a:r>
            <a:r>
              <a:rPr lang="lv-LV" sz="2800" b="1" dirty="0"/>
              <a:t>dēliem</a:t>
            </a:r>
            <a:r>
              <a:rPr lang="lv-LV" sz="2800" dirty="0"/>
              <a:t>, kas </a:t>
            </a:r>
            <a:r>
              <a:rPr lang="lv-LV" sz="2800" b="1" dirty="0"/>
              <a:t>izrāda necieņu</a:t>
            </a:r>
            <a:r>
              <a:rPr lang="lv-LV" sz="2800" dirty="0"/>
              <a:t> pret savu tēvu</a:t>
            </a:r>
            <a:r>
              <a:rPr lang="lv-LV" sz="2800" dirty="0" smtClean="0"/>
              <a:t>.</a:t>
            </a:r>
          </a:p>
          <a:p>
            <a:pPr>
              <a:buFontTx/>
              <a:buChar char="•"/>
            </a:pPr>
            <a:r>
              <a:rPr lang="lv-LV" sz="2800" b="1" dirty="0" smtClean="0"/>
              <a:t>Tēvs pārsteidz </a:t>
            </a:r>
            <a:r>
              <a:rPr lang="lv-LV" sz="2800" dirty="0" smtClean="0"/>
              <a:t>mūs ar savu </a:t>
            </a:r>
            <a:r>
              <a:rPr lang="lv-LV" sz="2800" b="1" dirty="0" smtClean="0"/>
              <a:t>nepelnīto mīlestību</a:t>
            </a:r>
            <a:r>
              <a:rPr lang="lv-LV" sz="2800" dirty="0" smtClean="0"/>
              <a:t>.</a:t>
            </a:r>
            <a:endParaRPr lang="lv-LV" sz="2800" dirty="0"/>
          </a:p>
          <a:p>
            <a:pPr>
              <a:buFontTx/>
              <a:buChar char="•"/>
            </a:pPr>
            <a:r>
              <a:rPr lang="lv-LV" sz="2800" b="1" dirty="0"/>
              <a:t>Tēvs mīlestībā panes</a:t>
            </a:r>
            <a:r>
              <a:rPr lang="lv-LV" sz="2800" dirty="0"/>
              <a:t> abus dēlus un grib redzēt viņus </a:t>
            </a:r>
            <a:r>
              <a:rPr lang="lv-LV" sz="2800" b="1" dirty="0"/>
              <a:t>tuvās attiecībās ar sevi</a:t>
            </a:r>
            <a:r>
              <a:rPr lang="lv-LV" sz="2800" dirty="0"/>
              <a:t> un </a:t>
            </a:r>
            <a:r>
              <a:rPr lang="lv-LV" sz="2800" b="1" dirty="0"/>
              <a:t>vienam ar otru</a:t>
            </a:r>
            <a:endParaRPr lang="lv-LV" sz="2800" dirty="0"/>
          </a:p>
          <a:p>
            <a:pPr>
              <a:buFontTx/>
              <a:buChar char="•"/>
            </a:pPr>
            <a:endParaRPr lang="lv-LV" sz="2800" dirty="0"/>
          </a:p>
        </p:txBody>
      </p:sp>
      <p:sp>
        <p:nvSpPr>
          <p:cNvPr id="5124" name="Slide Number Placeholder 3"/>
          <p:cNvSpPr>
            <a:spLocks noGrp="1"/>
          </p:cNvSpPr>
          <p:nvPr>
            <p:ph type="sldNum" sz="quarter" idx="12"/>
          </p:nvPr>
        </p:nvSpPr>
        <p:spPr>
          <a:noFill/>
        </p:spPr>
        <p:txBody>
          <a:bodyPr/>
          <a:lstStyle/>
          <a:p>
            <a:fld id="{D7A49CC0-47AB-4A99-8742-BCD10F32B720}" type="slidenum">
              <a:rPr lang="lv-LV" smtClean="0"/>
              <a:pPr/>
              <a:t>4</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3"/>
                                        </p:tgtEl>
                                        <p:attrNameLst>
                                          <p:attrName>style.visibility</p:attrName>
                                        </p:attrNameLst>
                                      </p:cBhvr>
                                      <p:to>
                                        <p:strVal val="visible"/>
                                      </p:to>
                                    </p:set>
                                    <p:animEffect transition="in" filter="fade">
                                      <p:cBhvr>
                                        <p:cTn id="11" dur="2000"/>
                                        <p:tgtEl>
                                          <p:spTgt spid="4103"/>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Slide Number Placeholder 3"/>
          <p:cNvSpPr>
            <a:spLocks noGrp="1"/>
          </p:cNvSpPr>
          <p:nvPr>
            <p:ph type="sldNum" sz="quarter" idx="12"/>
          </p:nvPr>
        </p:nvSpPr>
        <p:spPr>
          <a:noFill/>
        </p:spPr>
        <p:txBody>
          <a:bodyPr/>
          <a:lstStyle/>
          <a:p>
            <a:fld id="{D7A49CC0-47AB-4A99-8742-BCD10F32B720}" type="slidenum">
              <a:rPr lang="lv-LV" smtClean="0"/>
              <a:pPr/>
              <a:t>5</a:t>
            </a:fld>
            <a:endParaRPr lang="lv-LV" smtClean="0"/>
          </a:p>
        </p:txBody>
      </p:sp>
      <p:pic>
        <p:nvPicPr>
          <p:cNvPr id="4103" name="Picture 7" descr="1_20Son_20asks_20for_20share-359x242"/>
          <p:cNvPicPr>
            <a:picLocks noChangeAspect="1" noChangeArrowheads="1"/>
          </p:cNvPicPr>
          <p:nvPr/>
        </p:nvPicPr>
        <p:blipFill>
          <a:blip r:embed="rId2" cstate="print"/>
          <a:srcRect t="7307" r="2376" b="1653"/>
          <a:stretch>
            <a:fillRect/>
          </a:stretch>
        </p:blipFill>
        <p:spPr bwMode="auto">
          <a:xfrm>
            <a:off x="0" y="681910"/>
            <a:ext cx="9001156" cy="5627410"/>
          </a:xfrm>
          <a:prstGeom prst="rect">
            <a:avLst/>
          </a:prstGeom>
          <a:ln>
            <a:noFill/>
          </a:ln>
          <a:effectLst>
            <a:softEdge rad="112500"/>
          </a:effectLst>
        </p:spPr>
      </p:pic>
      <p:sp>
        <p:nvSpPr>
          <p:cNvPr id="8" name="Oval 7"/>
          <p:cNvSpPr/>
          <p:nvPr/>
        </p:nvSpPr>
        <p:spPr>
          <a:xfrm>
            <a:off x="2411760" y="764704"/>
            <a:ext cx="4536504" cy="648072"/>
          </a:xfrm>
          <a:prstGeom prst="ellipse">
            <a:avLst/>
          </a:prstGeom>
          <a:solidFill>
            <a:schemeClr val="accent1">
              <a:alpha val="8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Tēvs – Dievs </a:t>
            </a:r>
            <a:endParaRPr lang="en-US" sz="3600" b="1" dirty="0">
              <a:solidFill>
                <a:schemeClr val="tx1"/>
              </a:solidFill>
            </a:endParaRPr>
          </a:p>
        </p:txBody>
      </p:sp>
      <p:sp>
        <p:nvSpPr>
          <p:cNvPr id="9" name="Oval 8"/>
          <p:cNvSpPr/>
          <p:nvPr/>
        </p:nvSpPr>
        <p:spPr>
          <a:xfrm>
            <a:off x="72008" y="5085184"/>
            <a:ext cx="4283968" cy="1080120"/>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Jaunākais dēls – ārpus baznīcas</a:t>
            </a:r>
            <a:endParaRPr lang="lv-LV" sz="2800" b="1" dirty="0">
              <a:solidFill>
                <a:schemeClr val="tx1"/>
              </a:solidFill>
            </a:endParaRPr>
          </a:p>
        </p:txBody>
      </p:sp>
      <p:sp>
        <p:nvSpPr>
          <p:cNvPr id="10" name="Oval 9"/>
          <p:cNvSpPr/>
          <p:nvPr/>
        </p:nvSpPr>
        <p:spPr>
          <a:xfrm>
            <a:off x="6228184" y="3429000"/>
            <a:ext cx="2808312" cy="1872208"/>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Vecākais dēls – iekšā baznīcā</a:t>
            </a:r>
            <a:endParaRPr lang="lv-LV" sz="2800" b="1" dirty="0">
              <a:solidFill>
                <a:schemeClr val="tx1"/>
              </a:solidFill>
            </a:endParaRPr>
          </a:p>
        </p:txBody>
      </p:sp>
      <p:sp>
        <p:nvSpPr>
          <p:cNvPr id="11" name="Rectangle 4"/>
          <p:cNvSpPr txBox="1">
            <a:spLocks noChangeArrowheads="1"/>
          </p:cNvSpPr>
          <p:nvPr/>
        </p:nvSpPr>
        <p:spPr>
          <a:xfrm>
            <a:off x="-285750" y="72578"/>
            <a:ext cx="9429750" cy="620118"/>
          </a:xfrm>
          <a:prstGeom prst="rect">
            <a:avLst/>
          </a:prstGeom>
        </p:spPr>
        <p:txBody>
          <a:bodyPr/>
          <a:lstStyle/>
          <a:p>
            <a:pPr marL="342900" marR="0" lvl="0" indent="-342900" algn="ctr" defTabSz="914400" rtl="0" eaLnBrk="0" fontAlgn="base" latinLnBrk="0" hangingPunct="0">
              <a:lnSpc>
                <a:spcPct val="100000"/>
              </a:lnSpc>
              <a:spcBef>
                <a:spcPct val="20000"/>
              </a:spcBef>
              <a:spcAft>
                <a:spcPct val="0"/>
              </a:spcAft>
              <a:buClrTx/>
              <a:buSzTx/>
              <a:buFontTx/>
              <a:buNone/>
              <a:tabLst/>
              <a:defRPr/>
            </a:pPr>
            <a:r>
              <a:rPr kumimoji="0" lang="lv-LV" sz="2800" b="0" i="1" u="none" strike="noStrike" kern="0" cap="none" spc="0" normalizeH="0" baseline="0" noProof="0" dirty="0" smtClean="0">
                <a:ln>
                  <a:noFill/>
                </a:ln>
                <a:solidFill>
                  <a:schemeClr val="tx1"/>
                </a:solidFill>
                <a:effectLst/>
                <a:uLnTx/>
                <a:uFillTx/>
                <a:latin typeface="+mn-lt"/>
                <a:ea typeface="+mn-ea"/>
                <a:cs typeface="+mn-cs"/>
              </a:rPr>
              <a:t>   11 Tad Jēzus stāstīja: "Kādam vīram bija divi dēli. </a:t>
            </a:r>
            <a:endParaRPr kumimoji="0" lang="en-US" sz="2800" b="0" i="1" u="none" strike="noStrike" kern="0" cap="none" spc="0" normalizeH="0" baseline="0" noProof="0" dirty="0" smtClean="0">
              <a:ln>
                <a:noFill/>
              </a:ln>
              <a:solidFill>
                <a:schemeClr val="tx1"/>
              </a:solidFill>
              <a:effectLst/>
              <a:uLnTx/>
              <a:uFillTx/>
              <a:latin typeface="+mn-lt"/>
              <a:ea typeface="+mn-ea"/>
              <a:cs typeface="+mn-cs"/>
            </a:endParaRPr>
          </a:p>
        </p:txBody>
      </p:sp>
      <p:sp>
        <p:nvSpPr>
          <p:cNvPr id="12" name="Rectangle 11"/>
          <p:cNvSpPr/>
          <p:nvPr/>
        </p:nvSpPr>
        <p:spPr>
          <a:xfrm>
            <a:off x="0" y="6211669"/>
            <a:ext cx="9144000" cy="584775"/>
          </a:xfrm>
          <a:prstGeom prst="rect">
            <a:avLst/>
          </a:prstGeom>
        </p:spPr>
        <p:txBody>
          <a:bodyPr wrap="square">
            <a:spAutoFit/>
          </a:bodyPr>
          <a:lstStyle/>
          <a:p>
            <a:pPr algn="ctr"/>
            <a:r>
              <a:rPr lang="lv-LV" sz="3200" b="1" dirty="0" smtClean="0"/>
              <a:t>Abi dēli ir bijuši kristīti un iesvētīti!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3"/>
                                        </p:tgtEl>
                                        <p:attrNameLst>
                                          <p:attrName>style.visibility</p:attrName>
                                        </p:attrNameLst>
                                      </p:cBhvr>
                                      <p:to>
                                        <p:strVal val="visible"/>
                                      </p:to>
                                    </p:set>
                                    <p:animEffect transition="in" filter="fade">
                                      <p:cBhvr>
                                        <p:cTn id="11" dur="2000"/>
                                        <p:tgtEl>
                                          <p:spTgt spid="4103"/>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par>
                          <p:cTn id="24" fill="hold">
                            <p:stCondLst>
                              <p:cond delay="8000"/>
                            </p:stCondLst>
                            <p:childTnLst>
                              <p:par>
                                <p:cTn id="25" presetID="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build="p"/>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71438"/>
            <a:ext cx="9429750" cy="1412206"/>
          </a:xfrm>
        </p:spPr>
        <p:txBody>
          <a:bodyPr/>
          <a:lstStyle/>
          <a:p>
            <a:pPr algn="just">
              <a:buFontTx/>
              <a:buNone/>
            </a:pPr>
            <a:r>
              <a:rPr lang="lv-LV" sz="2800" i="1" dirty="0" smtClean="0"/>
              <a:t>   12 Jaunākais sacīja tēvam: tēvs, dod man īpašuma daļu, kas man pienākas. - Un viņš sadalīja visu mantu starp viņiem.</a:t>
            </a:r>
            <a:endParaRPr lang="en-US" sz="2800" i="1" dirty="0" smtClean="0"/>
          </a:p>
        </p:txBody>
      </p:sp>
      <p:sp>
        <p:nvSpPr>
          <p:cNvPr id="6148" name="Slide Number Placeholder 3"/>
          <p:cNvSpPr>
            <a:spLocks noGrp="1"/>
          </p:cNvSpPr>
          <p:nvPr>
            <p:ph type="sldNum" sz="quarter" idx="12"/>
          </p:nvPr>
        </p:nvSpPr>
        <p:spPr>
          <a:noFill/>
        </p:spPr>
        <p:txBody>
          <a:bodyPr/>
          <a:lstStyle/>
          <a:p>
            <a:fld id="{60996C8C-663A-47BF-8F01-062139ED1F44}" type="slidenum">
              <a:rPr lang="lv-LV" smtClean="0"/>
              <a:pPr/>
              <a:t>6</a:t>
            </a:fld>
            <a:endParaRPr lang="lv-LV" smtClean="0"/>
          </a:p>
        </p:txBody>
      </p:sp>
      <p:pic>
        <p:nvPicPr>
          <p:cNvPr id="6151" name="Picture 7" descr="The_Prodigal_Son_in_Modern_Life%3A_The_Fatted_Calf"/>
          <p:cNvPicPr>
            <a:picLocks noChangeAspect="1" noChangeArrowheads="1"/>
          </p:cNvPicPr>
          <p:nvPr/>
        </p:nvPicPr>
        <p:blipFill>
          <a:blip r:embed="rId2" cstate="print"/>
          <a:srcRect l="18303" r="2498"/>
          <a:stretch>
            <a:fillRect/>
          </a:stretch>
        </p:blipFill>
        <p:spPr bwMode="auto">
          <a:xfrm>
            <a:off x="0" y="1268760"/>
            <a:ext cx="9180513" cy="5589240"/>
          </a:xfrm>
          <a:prstGeom prst="rect">
            <a:avLst/>
          </a:prstGeom>
          <a:ln>
            <a:noFill/>
          </a:ln>
          <a:effectLst>
            <a:softEdge rad="112500"/>
          </a:effectLst>
        </p:spPr>
      </p:pic>
      <p:sp>
        <p:nvSpPr>
          <p:cNvPr id="6" name="Oval Callout 5"/>
          <p:cNvSpPr/>
          <p:nvPr/>
        </p:nvSpPr>
        <p:spPr>
          <a:xfrm flipH="1">
            <a:off x="4427984" y="980728"/>
            <a:ext cx="5112568" cy="2232248"/>
          </a:xfrm>
          <a:prstGeom prst="wedgeEllipseCallout">
            <a:avLst/>
          </a:prstGeom>
          <a:solidFill>
            <a:schemeClr val="accent1">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600" i="1" dirty="0" smtClean="0">
                <a:solidFill>
                  <a:schemeClr val="tx1"/>
                </a:solidFill>
              </a:rPr>
              <a:t>Tu man </a:t>
            </a:r>
            <a:r>
              <a:rPr lang="lv-LV" sz="2600" b="1" i="1" dirty="0" smtClean="0">
                <a:solidFill>
                  <a:schemeClr val="tx1"/>
                </a:solidFill>
              </a:rPr>
              <a:t>neesi vajadzīgs</a:t>
            </a:r>
            <a:r>
              <a:rPr lang="lv-LV" sz="2600" i="1" dirty="0" smtClean="0">
                <a:solidFill>
                  <a:schemeClr val="tx1"/>
                </a:solidFill>
              </a:rPr>
              <a:t>, man vajag </a:t>
            </a:r>
            <a:r>
              <a:rPr lang="lv-LV" sz="2600" b="1" i="1" dirty="0" smtClean="0">
                <a:solidFill>
                  <a:schemeClr val="tx1"/>
                </a:solidFill>
              </a:rPr>
              <a:t>tikai</a:t>
            </a:r>
            <a:r>
              <a:rPr lang="lv-LV" sz="2600" i="1" dirty="0" smtClean="0">
                <a:solidFill>
                  <a:schemeClr val="tx1"/>
                </a:solidFill>
              </a:rPr>
              <a:t> </a:t>
            </a:r>
            <a:r>
              <a:rPr lang="lv-LV" sz="2600" b="1" i="1" dirty="0" smtClean="0">
                <a:solidFill>
                  <a:schemeClr val="tx1"/>
                </a:solidFill>
              </a:rPr>
              <a:t>tavu naudu</a:t>
            </a:r>
            <a:r>
              <a:rPr lang="lv-LV" sz="2600" i="1" dirty="0" smtClean="0">
                <a:solidFill>
                  <a:schemeClr val="tx1"/>
                </a:solidFill>
              </a:rPr>
              <a:t>, es </a:t>
            </a:r>
            <a:r>
              <a:rPr lang="lv-LV" sz="2600" b="1" i="1" dirty="0" smtClean="0">
                <a:solidFill>
                  <a:schemeClr val="tx1"/>
                </a:solidFill>
              </a:rPr>
              <a:t>vēlētos</a:t>
            </a:r>
            <a:r>
              <a:rPr lang="lv-LV" sz="2600" i="1" dirty="0" smtClean="0">
                <a:solidFill>
                  <a:schemeClr val="tx1"/>
                </a:solidFill>
              </a:rPr>
              <a:t> kaut tu jau </a:t>
            </a:r>
            <a:r>
              <a:rPr lang="lv-LV" sz="2600" b="1" i="1" dirty="0" smtClean="0">
                <a:solidFill>
                  <a:schemeClr val="tx1"/>
                </a:solidFill>
              </a:rPr>
              <a:t>būtu</a:t>
            </a:r>
            <a:r>
              <a:rPr lang="lv-LV" sz="2600" i="1" dirty="0" smtClean="0">
                <a:solidFill>
                  <a:schemeClr val="tx1"/>
                </a:solidFill>
              </a:rPr>
              <a:t> </a:t>
            </a:r>
            <a:r>
              <a:rPr lang="lv-LV" sz="2600" b="1" i="1" dirty="0" smtClean="0">
                <a:solidFill>
                  <a:schemeClr val="tx1"/>
                </a:solidFill>
              </a:rPr>
              <a:t>miris</a:t>
            </a:r>
            <a:endParaRPr lang="en-US" sz="2600" dirty="0">
              <a:solidFill>
                <a:schemeClr val="tx1"/>
              </a:solidFill>
            </a:endParaRPr>
          </a:p>
        </p:txBody>
      </p:sp>
      <p:sp>
        <p:nvSpPr>
          <p:cNvPr id="8" name="Oval 7"/>
          <p:cNvSpPr/>
          <p:nvPr/>
        </p:nvSpPr>
        <p:spPr>
          <a:xfrm>
            <a:off x="395536" y="5517232"/>
            <a:ext cx="4283968" cy="1080120"/>
          </a:xfrm>
          <a:prstGeom prst="ellipse">
            <a:avLst/>
          </a:prstGeom>
          <a:solidFill>
            <a:schemeClr val="accent1">
              <a:alpha val="8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Kā vajadzēja rīkoties tēvam?</a:t>
            </a:r>
            <a:endParaRPr lang="lv-LV"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1"/>
                                        </p:tgtEl>
                                        <p:attrNameLst>
                                          <p:attrName>style.visibility</p:attrName>
                                        </p:attrNameLst>
                                      </p:cBhvr>
                                      <p:to>
                                        <p:strVal val="visible"/>
                                      </p:to>
                                    </p:set>
                                    <p:animEffect transition="in" filter="fade">
                                      <p:cBhvr>
                                        <p:cTn id="11" dur="2000"/>
                                        <p:tgtEl>
                                          <p:spTgt spid="6151"/>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6"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dirty="0" smtClean="0"/>
              <a:t>	</a:t>
            </a:r>
            <a:r>
              <a:rPr lang="lv-LV" sz="2800" i="1" dirty="0" smtClean="0"/>
              <a:t>13 Pēc pāris dienām jaunākais dēls, savāca visu un aizbrauca uz tālu zemi, un tur izšķieda savu mantu, izlaidīgi dzīvodams. 14 Kad viņš visu bija iztērējis, tajā zemē izcēlās liels bads, un viņam sāka ciest trūkumu. </a:t>
            </a:r>
            <a:endParaRPr lang="en-US" sz="2800" dirty="0" smtClean="0"/>
          </a:p>
        </p:txBody>
      </p:sp>
      <p:sp>
        <p:nvSpPr>
          <p:cNvPr id="7172" name="Slide Number Placeholder 3"/>
          <p:cNvSpPr>
            <a:spLocks noGrp="1"/>
          </p:cNvSpPr>
          <p:nvPr>
            <p:ph type="sldNum" sz="quarter" idx="12"/>
          </p:nvPr>
        </p:nvSpPr>
        <p:spPr>
          <a:noFill/>
        </p:spPr>
        <p:txBody>
          <a:bodyPr/>
          <a:lstStyle/>
          <a:p>
            <a:fld id="{FE9D333C-63DE-4F77-950A-CC93883E5883}" type="slidenum">
              <a:rPr lang="lv-LV" smtClean="0"/>
              <a:pPr/>
              <a:t>7</a:t>
            </a:fld>
            <a:endParaRPr lang="lv-LV" smtClean="0"/>
          </a:p>
        </p:txBody>
      </p:sp>
      <p:pic>
        <p:nvPicPr>
          <p:cNvPr id="5129" name="Picture 9" descr="Palma_il_Giovane_-_Amusements_of_the_Prodigal_Son_-_1595-1600"/>
          <p:cNvPicPr>
            <a:picLocks noChangeAspect="1" noChangeArrowheads="1"/>
          </p:cNvPicPr>
          <p:nvPr/>
        </p:nvPicPr>
        <p:blipFill>
          <a:blip r:embed="rId2" cstate="print"/>
          <a:srcRect r="10263"/>
          <a:stretch>
            <a:fillRect/>
          </a:stretch>
        </p:blipFill>
        <p:spPr bwMode="auto">
          <a:xfrm>
            <a:off x="0" y="1628800"/>
            <a:ext cx="9144001" cy="5229200"/>
          </a:xfrm>
          <a:prstGeom prst="rect">
            <a:avLst/>
          </a:prstGeom>
          <a:ln>
            <a:noFill/>
          </a:ln>
          <a:effectLst>
            <a:softEdge rad="112500"/>
          </a:effectLst>
        </p:spPr>
      </p:pic>
      <p:sp>
        <p:nvSpPr>
          <p:cNvPr id="6" name="Oval 5"/>
          <p:cNvSpPr/>
          <p:nvPr/>
        </p:nvSpPr>
        <p:spPr>
          <a:xfrm>
            <a:off x="395536" y="5589240"/>
            <a:ext cx="5040560" cy="1008112"/>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Jaunākais dēls metas atklātā grēkā</a:t>
            </a:r>
            <a:endParaRPr lang="lv-LV"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9"/>
                                        </p:tgtEl>
                                        <p:attrNameLst>
                                          <p:attrName>style.visibility</p:attrName>
                                        </p:attrNameLst>
                                      </p:cBhvr>
                                      <p:to>
                                        <p:strVal val="visible"/>
                                      </p:to>
                                    </p:set>
                                    <p:animEffect transition="in" filter="fade">
                                      <p:cBhvr>
                                        <p:cTn id="11" dur="2000"/>
                                        <p:tgtEl>
                                          <p:spTgt spid="5129"/>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400" i="1" dirty="0" smtClean="0"/>
              <a:t>    </a:t>
            </a:r>
            <a:r>
              <a:rPr lang="lv-LV" sz="2800" i="1" dirty="0" smtClean="0"/>
              <a:t>16 Viņš kāroja pieēsties mizu, ko cūkas ēda, bet neviens viņam tās nedeva...</a:t>
            </a:r>
            <a:r>
              <a:rPr lang="lv-LV" sz="2800" dirty="0" smtClean="0"/>
              <a:t> </a:t>
            </a:r>
            <a:r>
              <a:rPr lang="lv-LV" sz="2800" i="1" dirty="0" smtClean="0"/>
              <a:t>18 Es celšos un iešu pie sava tēva un sacīšu viņam: tēvs, es esmu apgrēkojis pret debesīm un pret tevi, 19 es vairs neesmu cienīgs saukties par tavu dēlu. Pieņem mani par vienu no saviem algādžiem!</a:t>
            </a:r>
            <a:r>
              <a:rPr lang="lv-LV" sz="2800" dirty="0" smtClean="0"/>
              <a:t> </a:t>
            </a:r>
          </a:p>
        </p:txBody>
      </p:sp>
      <p:sp>
        <p:nvSpPr>
          <p:cNvPr id="8196" name="Slide Number Placeholder 3"/>
          <p:cNvSpPr>
            <a:spLocks noGrp="1"/>
          </p:cNvSpPr>
          <p:nvPr>
            <p:ph type="sldNum" sz="quarter" idx="12"/>
          </p:nvPr>
        </p:nvSpPr>
        <p:spPr>
          <a:noFill/>
        </p:spPr>
        <p:txBody>
          <a:bodyPr/>
          <a:lstStyle/>
          <a:p>
            <a:fld id="{8AE84B13-0A9E-429A-A122-CBDE3BE33D64}" type="slidenum">
              <a:rPr lang="lv-LV" smtClean="0"/>
              <a:pPr/>
              <a:t>8</a:t>
            </a:fld>
            <a:endParaRPr lang="lv-LV" smtClean="0"/>
          </a:p>
        </p:txBody>
      </p:sp>
      <p:pic>
        <p:nvPicPr>
          <p:cNvPr id="7174" name="Picture 6" descr="prodigal_son_4"/>
          <p:cNvPicPr>
            <a:picLocks noChangeAspect="1" noChangeArrowheads="1"/>
          </p:cNvPicPr>
          <p:nvPr/>
        </p:nvPicPr>
        <p:blipFill>
          <a:blip r:embed="rId2" cstate="print"/>
          <a:srcRect/>
          <a:stretch>
            <a:fillRect/>
          </a:stretch>
        </p:blipFill>
        <p:spPr bwMode="auto">
          <a:xfrm>
            <a:off x="0" y="1772816"/>
            <a:ext cx="9106018" cy="5085185"/>
          </a:xfrm>
          <a:prstGeom prst="rect">
            <a:avLst/>
          </a:prstGeom>
          <a:ln>
            <a:noFill/>
          </a:ln>
          <a:effectLst>
            <a:softEdge rad="112500"/>
          </a:effectLst>
        </p:spPr>
      </p:pic>
      <p:sp>
        <p:nvSpPr>
          <p:cNvPr id="6" name="Oval 5"/>
          <p:cNvSpPr/>
          <p:nvPr/>
        </p:nvSpPr>
        <p:spPr>
          <a:xfrm>
            <a:off x="107504" y="2348880"/>
            <a:ext cx="3600400" cy="1008112"/>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Grēkam seko paģiras</a:t>
            </a:r>
            <a:endParaRPr lang="lv-LV" sz="2800" b="1" dirty="0">
              <a:solidFill>
                <a:schemeClr val="tx1"/>
              </a:solidFill>
            </a:endParaRPr>
          </a:p>
        </p:txBody>
      </p:sp>
      <p:sp>
        <p:nvSpPr>
          <p:cNvPr id="8" name="Oval 7"/>
          <p:cNvSpPr/>
          <p:nvPr/>
        </p:nvSpPr>
        <p:spPr>
          <a:xfrm>
            <a:off x="5796136" y="1988840"/>
            <a:ext cx="2880320" cy="1008112"/>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pie Tēva bija labāk</a:t>
            </a:r>
            <a:endParaRPr lang="lv-LV" sz="2800" b="1" dirty="0">
              <a:solidFill>
                <a:schemeClr val="tx1"/>
              </a:solidFill>
            </a:endParaRPr>
          </a:p>
        </p:txBody>
      </p:sp>
      <p:sp>
        <p:nvSpPr>
          <p:cNvPr id="9" name="Oval 8"/>
          <p:cNvSpPr/>
          <p:nvPr/>
        </p:nvSpPr>
        <p:spPr>
          <a:xfrm>
            <a:off x="5292080" y="5229200"/>
            <a:ext cx="3312368" cy="1224136"/>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Viņš nožēlo, ko ir darījis</a:t>
            </a:r>
            <a:endParaRPr lang="lv-LV"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2349500"/>
          </a:xfrm>
        </p:spPr>
        <p:txBody>
          <a:bodyPr/>
          <a:lstStyle/>
          <a:p>
            <a:pPr algn="just" eaLnBrk="1" hangingPunct="1">
              <a:lnSpc>
                <a:spcPct val="80000"/>
              </a:lnSpc>
              <a:buFontTx/>
              <a:buNone/>
            </a:pPr>
            <a:r>
              <a:rPr lang="lv-LV" sz="2600" i="1" smtClean="0"/>
              <a:t>    20 Un viņš cēlās un gāja pie sava tēva. Bet, viņam vēl tālu esot, viņa tēvs viņu ieraudzīja un iežēlojās par viņu, un viņš pieskrējis tam klāt, krita viņam ap kaklu un skūpstīja. 21 Dēls viņam sacīja: tēvs, es esmu grēkojis pret debesīm un pret tevi, es neesmu vairs cienīgs saukties par tavu dēlu.</a:t>
            </a:r>
          </a:p>
        </p:txBody>
      </p:sp>
      <p:sp>
        <p:nvSpPr>
          <p:cNvPr id="9220"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EFB9CCFA-E43C-486F-B1D5-6A48E959C609}" type="slidenum">
              <a:rPr lang="lv-LV" sz="1400"/>
              <a:pPr algn="r"/>
              <a:t>9</a:t>
            </a:fld>
            <a:endParaRPr lang="lv-LV" sz="1400"/>
          </a:p>
        </p:txBody>
      </p:sp>
      <p:pic>
        <p:nvPicPr>
          <p:cNvPr id="26630" name="Picture 6" descr="The-Prodigal-Son-01"/>
          <p:cNvPicPr>
            <a:picLocks noChangeAspect="1" noChangeArrowheads="1"/>
          </p:cNvPicPr>
          <p:nvPr/>
        </p:nvPicPr>
        <p:blipFill>
          <a:blip r:embed="rId2" cstate="print"/>
          <a:srcRect t="8992" b="3607"/>
          <a:stretch>
            <a:fillRect/>
          </a:stretch>
        </p:blipFill>
        <p:spPr bwMode="auto">
          <a:xfrm>
            <a:off x="1" y="1628801"/>
            <a:ext cx="9144000" cy="5229200"/>
          </a:xfrm>
          <a:prstGeom prst="rect">
            <a:avLst/>
          </a:prstGeom>
          <a:ln>
            <a:noFill/>
          </a:ln>
          <a:effectLst>
            <a:softEdge rad="112500"/>
          </a:effectLst>
        </p:spPr>
      </p:pic>
      <p:sp>
        <p:nvSpPr>
          <p:cNvPr id="6" name="Oval 5"/>
          <p:cNvSpPr/>
          <p:nvPr/>
        </p:nvSpPr>
        <p:spPr>
          <a:xfrm>
            <a:off x="251520" y="5157192"/>
            <a:ext cx="3779912" cy="1008112"/>
          </a:xfrm>
          <a:prstGeom prst="ellipse">
            <a:avLst/>
          </a:prstGeom>
          <a:solidFill>
            <a:schemeClr val="accent1">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Apbrīnojama Tēva mīlestība</a:t>
            </a:r>
            <a:endParaRPr lang="lv-LV" sz="2800" b="1" dirty="0">
              <a:solidFill>
                <a:schemeClr val="tx1"/>
              </a:solidFill>
            </a:endParaRPr>
          </a:p>
        </p:txBody>
      </p:sp>
      <p:sp>
        <p:nvSpPr>
          <p:cNvPr id="8" name="Oval 7"/>
          <p:cNvSpPr/>
          <p:nvPr/>
        </p:nvSpPr>
        <p:spPr>
          <a:xfrm>
            <a:off x="251520" y="3573016"/>
            <a:ext cx="3779912" cy="1296144"/>
          </a:xfrm>
          <a:prstGeom prst="ellipse">
            <a:avLst/>
          </a:prstGeom>
          <a:solidFill>
            <a:schemeClr val="accent1">
              <a:alpha val="7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Tēvs bija gaidījis dēlu atpakaļ</a:t>
            </a:r>
            <a:endParaRPr lang="lv-LV" sz="2800" b="1" dirty="0">
              <a:solidFill>
                <a:schemeClr val="tx1"/>
              </a:solidFill>
            </a:endParaRPr>
          </a:p>
        </p:txBody>
      </p:sp>
      <p:sp>
        <p:nvSpPr>
          <p:cNvPr id="9" name="Rounded Rectangular Callout 8"/>
          <p:cNvSpPr/>
          <p:nvPr/>
        </p:nvSpPr>
        <p:spPr>
          <a:xfrm>
            <a:off x="6156176" y="1628800"/>
            <a:ext cx="2736304" cy="936104"/>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Es esmu grēkojis</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6630"/>
                                        </p:tgtEl>
                                        <p:attrNameLst>
                                          <p:attrName>style.visibility</p:attrName>
                                        </p:attrNameLst>
                                      </p:cBhvr>
                                      <p:to>
                                        <p:strVal val="visible"/>
                                      </p:to>
                                    </p:set>
                                    <p:animEffect transition="in" filter="fade">
                                      <p:cBhvr>
                                        <p:cTn id="12" dur="2000"/>
                                        <p:tgtEl>
                                          <p:spTgt spid="2663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7557</TotalTime>
  <Words>1467</Words>
  <Application>Microsoft Office PowerPoint</Application>
  <PresentationFormat>On-screen Show (4:3)</PresentationFormat>
  <Paragraphs>115</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Default Design</vt:lpstr>
      <vt:lpstr>Lk.15:11-32 Labais tēvs un 2 dēli </vt:lpstr>
      <vt:lpstr>Lk.15:11-32 Divi dēli</vt:lpstr>
      <vt:lpstr>Lk.15:11-32 Divi dēli</vt:lpstr>
      <vt:lpstr>Ievads</vt:lpstr>
      <vt:lpstr>Slide 5</vt:lpstr>
      <vt:lpstr>Slide 6</vt:lpstr>
      <vt:lpstr>Slide 7</vt:lpstr>
      <vt:lpstr>Slide 8</vt:lpstr>
      <vt:lpstr>Slide 9</vt:lpstr>
      <vt:lpstr>Slide 10</vt:lpstr>
      <vt:lpstr>Slide 11</vt:lpstr>
      <vt:lpstr>Slide 12</vt:lpstr>
      <vt:lpstr>Slide 13</vt:lpstr>
      <vt:lpstr>Slide 14</vt:lpstr>
      <vt:lpstr>Vecākais brālis jūtas apdraudēts</vt:lpstr>
      <vt:lpstr>Vai esmu vecākais brālis?</vt:lpstr>
      <vt:lpstr>Slide 17</vt:lpstr>
      <vt:lpstr>Kristīgo mācību ķermenis</vt:lpstr>
      <vt:lpstr>Ko darīt, ja esmu kā vecākais brālis?</vt:lpstr>
      <vt:lpstr>Slide 20</vt:lpstr>
      <vt:lpstr>Lietas ne vienmēr ir tādas, kā izskatās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93</cp:revision>
  <dcterms:created xsi:type="dcterms:W3CDTF">2010-10-07T14:46:11Z</dcterms:created>
  <dcterms:modified xsi:type="dcterms:W3CDTF">2023-02-20T08:05:05Z</dcterms:modified>
</cp:coreProperties>
</file>