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diagrams/layout9.xml" ContentType="application/vnd.openxmlformats-officedocument.drawingml.diagramLayout+xml"/>
  <Default Extension="rels" ContentType="application/vnd.openxmlformats-package.relationships+xml"/>
  <Default Extension="xml" ContentType="application/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diagrams/quickStyle8.xml" ContentType="application/vnd.openxmlformats-officedocument.drawingml.diagramStyle+xml"/>
  <Override PartName="/ppt/diagrams/quickStyle9.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76" r:id="rId3"/>
    <p:sldId id="287" r:id="rId4"/>
    <p:sldId id="289" r:id="rId5"/>
    <p:sldId id="292" r:id="rId6"/>
    <p:sldId id="291" r:id="rId7"/>
    <p:sldId id="288" r:id="rId8"/>
    <p:sldId id="290" r:id="rId9"/>
    <p:sldId id="293" r:id="rId10"/>
    <p:sldId id="294" r:id="rId11"/>
    <p:sldId id="285" r:id="rId12"/>
    <p:sldId id="286"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dirty="0" smtClean="0">
              <a:solidFill>
                <a:srgbClr val="7030A0"/>
              </a:solidFill>
            </a:rPr>
            <a:t>Kopēt Jēzu</a:t>
          </a:r>
          <a:endParaRPr lang="en-US" b="1" dirty="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dgm:spPr/>
      <dgm:t>
        <a:bodyPr/>
        <a:lstStyle/>
        <a:p>
          <a:r>
            <a:rPr lang="lv-LV" dirty="0" smtClean="0"/>
            <a:t>Neviens nevar atkārtot Jēzus gavēni – 40 dienas un naktis bez ēdiena un dzēriena</a:t>
          </a:r>
          <a:endParaRPr lang="en-US"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dirty="0" smtClean="0">
              <a:solidFill>
                <a:srgbClr val="7030A0"/>
              </a:solidFill>
            </a:rPr>
            <a:t>Pielabināties Dievam</a:t>
          </a:r>
          <a:endParaRPr lang="en-US"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dgm:spPr/>
      <dgm:t>
        <a:bodyPr/>
        <a:lstStyle/>
        <a:p>
          <a:r>
            <a:rPr lang="lv-LV" dirty="0" smtClean="0"/>
            <a:t>Sliktākais ir, ja gavēni lieto, kā grēksūdzes un ticības aizvietotāju</a:t>
          </a:r>
          <a:endParaRPr lang="en-US"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17891358-B5B2-496D-88C8-70BA6EAAEC18}">
      <dgm:prSet phldrT="[Text]"/>
      <dgm:spPr/>
      <dgm:t>
        <a:bodyPr/>
        <a:lstStyle/>
        <a:p>
          <a:r>
            <a:rPr lang="lv-LV" b="1" dirty="0" smtClean="0">
              <a:solidFill>
                <a:srgbClr val="7030A0"/>
              </a:solidFill>
            </a:rPr>
            <a:t>Slimībā, grūtniecībā</a:t>
          </a:r>
          <a:endParaRPr lang="en-US" b="1" dirty="0">
            <a:solidFill>
              <a:srgbClr val="7030A0"/>
            </a:solidFill>
          </a:endParaRPr>
        </a:p>
      </dgm:t>
    </dgm:pt>
    <dgm:pt modelId="{AC2365F2-B8F6-48BD-8802-DE175336665D}" type="parTrans" cxnId="{6035E711-DE38-441E-A296-688576046D66}">
      <dgm:prSet/>
      <dgm:spPr/>
      <dgm:t>
        <a:bodyPr/>
        <a:lstStyle/>
        <a:p>
          <a:endParaRPr lang="en-US"/>
        </a:p>
      </dgm:t>
    </dgm:pt>
    <dgm:pt modelId="{8D870C8D-1E98-4056-BD5E-6FE23F314E76}" type="sibTrans" cxnId="{6035E711-DE38-441E-A296-688576046D66}">
      <dgm:prSet/>
      <dgm:spPr/>
      <dgm:t>
        <a:bodyPr/>
        <a:lstStyle/>
        <a:p>
          <a:endParaRPr lang="en-US"/>
        </a:p>
      </dgm:t>
    </dgm:pt>
    <dgm:pt modelId="{F6F77402-F51A-4D08-967E-54339B22BAD1}">
      <dgm:prSet phldrT="[Text]"/>
      <dgm:spPr/>
      <dgm:t>
        <a:bodyPr/>
        <a:lstStyle/>
        <a:p>
          <a:r>
            <a:rPr lang="lv-LV" dirty="0" smtClean="0"/>
            <a:t>Gavēt nevajadzētu cilvēkiem ar veselības problēmām, grūtniecēm un zīdītājām</a:t>
          </a:r>
          <a:endParaRPr lang="en-US" dirty="0"/>
        </a:p>
      </dgm:t>
    </dgm:pt>
    <dgm:pt modelId="{82FEB0ED-B761-4020-B84A-B84485B89129}" type="parTrans" cxnId="{192D94CD-87B5-4F9A-8090-2ED3B76080DB}">
      <dgm:prSet/>
      <dgm:spPr/>
      <dgm:t>
        <a:bodyPr/>
        <a:lstStyle/>
        <a:p>
          <a:endParaRPr lang="en-US"/>
        </a:p>
      </dgm:t>
    </dgm:pt>
    <dgm:pt modelId="{FB93D852-55F8-4342-82D6-5DA35CDB2FD4}" type="sibTrans" cxnId="{192D94CD-87B5-4F9A-8090-2ED3B76080DB}">
      <dgm:prSet/>
      <dgm:spPr/>
      <dgm:t>
        <a:bodyPr/>
        <a:lstStyle/>
        <a:p>
          <a:endParaRPr lang="en-US"/>
        </a:p>
      </dgm:t>
    </dgm:pt>
    <dgm:pt modelId="{3AC9B5F9-96CD-4FFC-938F-694E73FDA8E6}">
      <dgm:prSet/>
      <dgm:spPr/>
      <dgm:t>
        <a:bodyPr/>
        <a:lstStyle/>
        <a:p>
          <a:r>
            <a:rPr lang="lv-LV" b="1" dirty="0" smtClean="0">
              <a:solidFill>
                <a:srgbClr val="7030A0"/>
              </a:solidFill>
            </a:rPr>
            <a:t>Piespiedu kārtā</a:t>
          </a:r>
          <a:endParaRPr lang="en-US" b="1" dirty="0">
            <a:solidFill>
              <a:srgbClr val="7030A0"/>
            </a:solidFill>
          </a:endParaRPr>
        </a:p>
      </dgm:t>
    </dgm:pt>
    <dgm:pt modelId="{CC98FAE3-F1DA-4524-9AE0-F1C790DA1D61}" type="parTrans" cxnId="{F733D923-85DF-4E6D-B167-5709B5DDD5D0}">
      <dgm:prSet/>
      <dgm:spPr/>
      <dgm:t>
        <a:bodyPr/>
        <a:lstStyle/>
        <a:p>
          <a:endParaRPr lang="en-US"/>
        </a:p>
      </dgm:t>
    </dgm:pt>
    <dgm:pt modelId="{66F52C0A-BC4B-4254-B2A6-CA205F7F26CC}" type="sibTrans" cxnId="{F733D923-85DF-4E6D-B167-5709B5DDD5D0}">
      <dgm:prSet/>
      <dgm:spPr/>
      <dgm:t>
        <a:bodyPr/>
        <a:lstStyle/>
        <a:p>
          <a:endParaRPr lang="en-US"/>
        </a:p>
      </dgm:t>
    </dgm:pt>
    <dgm:pt modelId="{9B7F3271-2462-477E-8C51-430E174FF856}">
      <dgm:prSet/>
      <dgm:spPr/>
      <dgm:t>
        <a:bodyPr/>
        <a:lstStyle/>
        <a:p>
          <a:r>
            <a:rPr lang="lv-LV" dirty="0" smtClean="0"/>
            <a:t>Gavēnim ir jābūt brīvprātīgam, nevienu nedrīkst piespiest gavēt</a:t>
          </a:r>
          <a:endParaRPr lang="en-US" dirty="0"/>
        </a:p>
      </dgm:t>
    </dgm:pt>
    <dgm:pt modelId="{0AD70654-96C4-4D7C-B385-EB4FFD22C692}" type="parTrans" cxnId="{77187335-B243-43E4-ADD5-CBE0F405C31F}">
      <dgm:prSet/>
      <dgm:spPr/>
      <dgm:t>
        <a:bodyPr/>
        <a:lstStyle/>
        <a:p>
          <a:endParaRPr lang="en-US"/>
        </a:p>
      </dgm:t>
    </dgm:pt>
    <dgm:pt modelId="{5B67BE4A-3D9F-444C-BAB1-1E37022A5CD1}" type="sibTrans" cxnId="{77187335-B243-43E4-ADD5-CBE0F405C31F}">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4">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4">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4">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4">
        <dgm:presLayoutVars>
          <dgm:bulletEnabled val="1"/>
        </dgm:presLayoutVars>
      </dgm:prSet>
      <dgm:spPr/>
      <dgm:t>
        <a:bodyPr/>
        <a:lstStyle/>
        <a:p>
          <a:endParaRPr lang="en-US"/>
        </a:p>
      </dgm:t>
    </dgm:pt>
    <dgm:pt modelId="{DCF38323-848B-4E1D-9455-1AEC420F6D47}" type="pres">
      <dgm:prSet presAssocID="{1AF08DF6-98DE-401E-9770-D33DD35EDBA0}" presName="sp" presStyleCnt="0"/>
      <dgm:spPr/>
    </dgm:pt>
    <dgm:pt modelId="{C4B42A58-5542-42FF-80D9-850B62CFE374}" type="pres">
      <dgm:prSet presAssocID="{17891358-B5B2-496D-88C8-70BA6EAAEC18}" presName="linNode" presStyleCnt="0"/>
      <dgm:spPr/>
    </dgm:pt>
    <dgm:pt modelId="{0A12D1DA-DA52-43D1-9D49-AE3252F98232}" type="pres">
      <dgm:prSet presAssocID="{17891358-B5B2-496D-88C8-70BA6EAAEC18}" presName="parentText" presStyleLbl="node1" presStyleIdx="2" presStyleCnt="4">
        <dgm:presLayoutVars>
          <dgm:chMax val="1"/>
          <dgm:bulletEnabled val="1"/>
        </dgm:presLayoutVars>
      </dgm:prSet>
      <dgm:spPr/>
      <dgm:t>
        <a:bodyPr/>
        <a:lstStyle/>
        <a:p>
          <a:endParaRPr lang="en-US"/>
        </a:p>
      </dgm:t>
    </dgm:pt>
    <dgm:pt modelId="{6855BEDD-88F8-4B16-BE82-340165D05D68}" type="pres">
      <dgm:prSet presAssocID="{17891358-B5B2-496D-88C8-70BA6EAAEC18}" presName="descendantText" presStyleLbl="alignAccFollowNode1" presStyleIdx="2" presStyleCnt="4">
        <dgm:presLayoutVars>
          <dgm:bulletEnabled val="1"/>
        </dgm:presLayoutVars>
      </dgm:prSet>
      <dgm:spPr/>
      <dgm:t>
        <a:bodyPr/>
        <a:lstStyle/>
        <a:p>
          <a:endParaRPr lang="en-US"/>
        </a:p>
      </dgm:t>
    </dgm:pt>
    <dgm:pt modelId="{779D74CE-9797-4DD3-BED6-1C0BB7CA0555}" type="pres">
      <dgm:prSet presAssocID="{8D870C8D-1E98-4056-BD5E-6FE23F314E76}" presName="sp" presStyleCnt="0"/>
      <dgm:spPr/>
    </dgm:pt>
    <dgm:pt modelId="{64C9A0CF-548D-4C50-AA6C-16BC51487ED3}" type="pres">
      <dgm:prSet presAssocID="{3AC9B5F9-96CD-4FFC-938F-694E73FDA8E6}" presName="linNode" presStyleCnt="0"/>
      <dgm:spPr/>
    </dgm:pt>
    <dgm:pt modelId="{F9770401-47D0-4E68-8ADE-7D492C860C22}" type="pres">
      <dgm:prSet presAssocID="{3AC9B5F9-96CD-4FFC-938F-694E73FDA8E6}" presName="parentText" presStyleLbl="node1" presStyleIdx="3" presStyleCnt="4">
        <dgm:presLayoutVars>
          <dgm:chMax val="1"/>
          <dgm:bulletEnabled val="1"/>
        </dgm:presLayoutVars>
      </dgm:prSet>
      <dgm:spPr/>
      <dgm:t>
        <a:bodyPr/>
        <a:lstStyle/>
        <a:p>
          <a:endParaRPr lang="en-US"/>
        </a:p>
      </dgm:t>
    </dgm:pt>
    <dgm:pt modelId="{2225A1F0-C80B-4B9D-AFE6-2F464C26DFF3}" type="pres">
      <dgm:prSet presAssocID="{3AC9B5F9-96CD-4FFC-938F-694E73FDA8E6}" presName="descendantText" presStyleLbl="alignAccFollowNode1" presStyleIdx="3" presStyleCnt="4">
        <dgm:presLayoutVars>
          <dgm:bulletEnabled val="1"/>
        </dgm:presLayoutVars>
      </dgm:prSet>
      <dgm:spPr/>
      <dgm:t>
        <a:bodyPr/>
        <a:lstStyle/>
        <a:p>
          <a:endParaRPr lang="en-US"/>
        </a:p>
      </dgm:t>
    </dgm:pt>
  </dgm:ptLst>
  <dgm:cxnLst>
    <dgm:cxn modelId="{AED12999-9356-4DDB-B995-F26915B8CDEF}" type="presOf" srcId="{43DCD27A-A103-4D00-9103-30D033105116}" destId="{58C15FFD-414F-4EBC-AC2E-4C7446B55187}" srcOrd="0" destOrd="0" presId="urn:microsoft.com/office/officeart/2005/8/layout/vList5"/>
    <dgm:cxn modelId="{0FB3F1C5-D75F-4173-A519-ED15CECBDA49}" type="presOf" srcId="{F6F77402-F51A-4D08-967E-54339B22BAD1}" destId="{6855BEDD-88F8-4B16-BE82-340165D05D68}" srcOrd="0" destOrd="0" presId="urn:microsoft.com/office/officeart/2005/8/layout/vList5"/>
    <dgm:cxn modelId="{FD79B2FF-E371-42A0-A929-E03227877CB8}" type="presOf" srcId="{F2D9259F-DF1D-4D2C-B898-B427A66EF5A5}" destId="{AA74D0BF-BB04-4E7F-9B77-587ED98EBF98}" srcOrd="0" destOrd="0" presId="urn:microsoft.com/office/officeart/2005/8/layout/vList5"/>
    <dgm:cxn modelId="{8CB42CA6-7CBA-44C0-9469-4F913EA58CAD}" srcId="{F2D9259F-DF1D-4D2C-B898-B427A66EF5A5}" destId="{B4955B9F-F915-40B7-AB57-2705BA852141}" srcOrd="1" destOrd="0" parTransId="{E4D5A80C-66D5-412B-87C0-26FB56CF9B87}" sibTransId="{1AF08DF6-98DE-401E-9770-D33DD35EDBA0}"/>
    <dgm:cxn modelId="{7DC1139E-C4E5-4CAA-AAD9-74863C39A8CB}" type="presOf" srcId="{859C3C06-509C-4C30-88A7-36390F456F9B}" destId="{325D849B-AFBA-4EE8-AE53-4E8342C517A8}"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F3EA9C1D-5A2C-4468-9CEB-944A52815E64}" type="presOf" srcId="{27763A87-9A0E-4BE9-A5DB-677D2D8612F1}" destId="{39371C49-4C4E-4056-B8B1-DF3DA7BD345D}" srcOrd="0" destOrd="0" presId="urn:microsoft.com/office/officeart/2005/8/layout/vList5"/>
    <dgm:cxn modelId="{12A38F0F-9E09-497F-AF9F-731A0413BB4F}" type="presOf" srcId="{17891358-B5B2-496D-88C8-70BA6EAAEC18}" destId="{0A12D1DA-DA52-43D1-9D49-AE3252F98232}" srcOrd="0" destOrd="0" presId="urn:microsoft.com/office/officeart/2005/8/layout/vList5"/>
    <dgm:cxn modelId="{721BA3D2-5B29-46AC-8CA3-37E570BF073A}" srcId="{B4955B9F-F915-40B7-AB57-2705BA852141}" destId="{43DCD27A-A103-4D00-9103-30D033105116}" srcOrd="0" destOrd="0" parTransId="{413DBE20-8EC7-400E-8E33-D4C665A52D4E}" sibTransId="{260C2D6A-17ED-483F-B120-074B54CABD01}"/>
    <dgm:cxn modelId="{F82CE2F2-590B-4C5C-9D62-1BDC40B09679}" type="presOf" srcId="{B4955B9F-F915-40B7-AB57-2705BA852141}" destId="{8BE929E2-26E6-4809-8B13-DF8F3679F2A0}" srcOrd="0" destOrd="0" presId="urn:microsoft.com/office/officeart/2005/8/layout/vList5"/>
    <dgm:cxn modelId="{F733D923-85DF-4E6D-B167-5709B5DDD5D0}" srcId="{F2D9259F-DF1D-4D2C-B898-B427A66EF5A5}" destId="{3AC9B5F9-96CD-4FFC-938F-694E73FDA8E6}" srcOrd="3" destOrd="0" parTransId="{CC98FAE3-F1DA-4524-9AE0-F1C790DA1D61}" sibTransId="{66F52C0A-BC4B-4254-B2A6-CA205F7F26CC}"/>
    <dgm:cxn modelId="{77187335-B243-43E4-ADD5-CBE0F405C31F}" srcId="{3AC9B5F9-96CD-4FFC-938F-694E73FDA8E6}" destId="{9B7F3271-2462-477E-8C51-430E174FF856}" srcOrd="0" destOrd="0" parTransId="{0AD70654-96C4-4D7C-B385-EB4FFD22C692}" sibTransId="{5B67BE4A-3D9F-444C-BAB1-1E37022A5CD1}"/>
    <dgm:cxn modelId="{78DFFD3A-91FC-4015-B609-6C64708C22F9}" type="presOf" srcId="{3AC9B5F9-96CD-4FFC-938F-694E73FDA8E6}" destId="{F9770401-47D0-4E68-8ADE-7D492C860C22}" srcOrd="0" destOrd="0" presId="urn:microsoft.com/office/officeart/2005/8/layout/vList5"/>
    <dgm:cxn modelId="{192D94CD-87B5-4F9A-8090-2ED3B76080DB}" srcId="{17891358-B5B2-496D-88C8-70BA6EAAEC18}" destId="{F6F77402-F51A-4D08-967E-54339B22BAD1}" srcOrd="0" destOrd="0" parTransId="{82FEB0ED-B761-4020-B84A-B84485B89129}" sibTransId="{FB93D852-55F8-4342-82D6-5DA35CDB2FD4}"/>
    <dgm:cxn modelId="{6121C7C6-A877-4AE7-884D-6195A10EBF1F}" srcId="{859C3C06-509C-4C30-88A7-36390F456F9B}" destId="{27763A87-9A0E-4BE9-A5DB-677D2D8612F1}" srcOrd="0" destOrd="0" parTransId="{0B3BE159-C62F-4681-BD76-7B6F7FBC19A1}" sibTransId="{433DF5B2-BDAF-46E5-9FD0-A9D748667DC1}"/>
    <dgm:cxn modelId="{293B9D71-2B77-4703-9F9D-E069DEC036DE}" type="presOf" srcId="{9B7F3271-2462-477E-8C51-430E174FF856}" destId="{2225A1F0-C80B-4B9D-AFE6-2F464C26DFF3}" srcOrd="0" destOrd="0" presId="urn:microsoft.com/office/officeart/2005/8/layout/vList5"/>
    <dgm:cxn modelId="{6035E711-DE38-441E-A296-688576046D66}" srcId="{F2D9259F-DF1D-4D2C-B898-B427A66EF5A5}" destId="{17891358-B5B2-496D-88C8-70BA6EAAEC18}" srcOrd="2" destOrd="0" parTransId="{AC2365F2-B8F6-48BD-8802-DE175336665D}" sibTransId="{8D870C8D-1E98-4056-BD5E-6FE23F314E76}"/>
    <dgm:cxn modelId="{309668E1-D6B7-468A-92A5-E76C2177AF91}" type="presParOf" srcId="{AA74D0BF-BB04-4E7F-9B77-587ED98EBF98}" destId="{0DD3C2EE-BEFA-4E51-B424-4017158D91E3}" srcOrd="0" destOrd="0" presId="urn:microsoft.com/office/officeart/2005/8/layout/vList5"/>
    <dgm:cxn modelId="{57219A48-2BDD-4F63-B319-F9A1CDF5D3F9}" type="presParOf" srcId="{0DD3C2EE-BEFA-4E51-B424-4017158D91E3}" destId="{325D849B-AFBA-4EE8-AE53-4E8342C517A8}" srcOrd="0" destOrd="0" presId="urn:microsoft.com/office/officeart/2005/8/layout/vList5"/>
    <dgm:cxn modelId="{95571C4C-93AF-44A1-80CB-699B76E5EE67}" type="presParOf" srcId="{0DD3C2EE-BEFA-4E51-B424-4017158D91E3}" destId="{39371C49-4C4E-4056-B8B1-DF3DA7BD345D}" srcOrd="1" destOrd="0" presId="urn:microsoft.com/office/officeart/2005/8/layout/vList5"/>
    <dgm:cxn modelId="{B86AF0ED-8BD1-4486-8770-0F13347860CE}" type="presParOf" srcId="{AA74D0BF-BB04-4E7F-9B77-587ED98EBF98}" destId="{78D7E93C-171E-4CDA-B5E7-9B5E215443C1}" srcOrd="1" destOrd="0" presId="urn:microsoft.com/office/officeart/2005/8/layout/vList5"/>
    <dgm:cxn modelId="{E7BB61A3-2387-42EA-89A5-36D9199FC14C}" type="presParOf" srcId="{AA74D0BF-BB04-4E7F-9B77-587ED98EBF98}" destId="{BB4290FC-091D-413A-8168-E56BA0F177BA}" srcOrd="2" destOrd="0" presId="urn:microsoft.com/office/officeart/2005/8/layout/vList5"/>
    <dgm:cxn modelId="{8D56D893-6239-4088-91A4-454D967F818E}" type="presParOf" srcId="{BB4290FC-091D-413A-8168-E56BA0F177BA}" destId="{8BE929E2-26E6-4809-8B13-DF8F3679F2A0}" srcOrd="0" destOrd="0" presId="urn:microsoft.com/office/officeart/2005/8/layout/vList5"/>
    <dgm:cxn modelId="{C0A9CA78-7B76-42D3-BDA6-C6DF68D4BC50}" type="presParOf" srcId="{BB4290FC-091D-413A-8168-E56BA0F177BA}" destId="{58C15FFD-414F-4EBC-AC2E-4C7446B55187}" srcOrd="1" destOrd="0" presId="urn:microsoft.com/office/officeart/2005/8/layout/vList5"/>
    <dgm:cxn modelId="{6A520040-46C4-4763-9930-9EE492DB2089}" type="presParOf" srcId="{AA74D0BF-BB04-4E7F-9B77-587ED98EBF98}" destId="{DCF38323-848B-4E1D-9455-1AEC420F6D47}" srcOrd="3" destOrd="0" presId="urn:microsoft.com/office/officeart/2005/8/layout/vList5"/>
    <dgm:cxn modelId="{40A5BE7C-7775-4D47-9894-A04D71E81D88}" type="presParOf" srcId="{AA74D0BF-BB04-4E7F-9B77-587ED98EBF98}" destId="{C4B42A58-5542-42FF-80D9-850B62CFE374}" srcOrd="4" destOrd="0" presId="urn:microsoft.com/office/officeart/2005/8/layout/vList5"/>
    <dgm:cxn modelId="{A239728D-182C-4B38-8278-3B91F5C35848}" type="presParOf" srcId="{C4B42A58-5542-42FF-80D9-850B62CFE374}" destId="{0A12D1DA-DA52-43D1-9D49-AE3252F98232}" srcOrd="0" destOrd="0" presId="urn:microsoft.com/office/officeart/2005/8/layout/vList5"/>
    <dgm:cxn modelId="{1630DB21-D2B3-401A-80AC-48F01917C56B}" type="presParOf" srcId="{C4B42A58-5542-42FF-80D9-850B62CFE374}" destId="{6855BEDD-88F8-4B16-BE82-340165D05D68}" srcOrd="1" destOrd="0" presId="urn:microsoft.com/office/officeart/2005/8/layout/vList5"/>
    <dgm:cxn modelId="{4D7D5C5A-A417-4A5F-807A-64E590808705}" type="presParOf" srcId="{AA74D0BF-BB04-4E7F-9B77-587ED98EBF98}" destId="{779D74CE-9797-4DD3-BED6-1C0BB7CA0555}" srcOrd="5" destOrd="0" presId="urn:microsoft.com/office/officeart/2005/8/layout/vList5"/>
    <dgm:cxn modelId="{8313D609-7B03-425E-ACD5-5FBB0BBE6DC5}" type="presParOf" srcId="{AA74D0BF-BB04-4E7F-9B77-587ED98EBF98}" destId="{64C9A0CF-548D-4C50-AA6C-16BC51487ED3}" srcOrd="6" destOrd="0" presId="urn:microsoft.com/office/officeart/2005/8/layout/vList5"/>
    <dgm:cxn modelId="{2A8ABB2A-4C8B-46A7-A25A-FBAA8231A2B8}" type="presParOf" srcId="{64C9A0CF-548D-4C50-AA6C-16BC51487ED3}" destId="{F9770401-47D0-4E68-8ADE-7D492C860C22}" srcOrd="0" destOrd="0" presId="urn:microsoft.com/office/officeart/2005/8/layout/vList5"/>
    <dgm:cxn modelId="{9FA84DF7-4F48-4088-BB44-2C51BAA72FDD}" type="presParOf" srcId="{64C9A0CF-548D-4C50-AA6C-16BC51487ED3}" destId="{2225A1F0-C80B-4B9D-AFE6-2F464C26DFF3}"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noProof="0" smtClean="0">
              <a:solidFill>
                <a:srgbClr val="7030A0"/>
              </a:solidFill>
            </a:rPr>
            <a:t>Dievs bija pavēlējis gavēt 1 dienu gadā</a:t>
          </a:r>
          <a:endParaRPr lang="lv-LV" b="1" noProof="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dgm:spPr/>
      <dgm:t>
        <a:bodyPr/>
        <a:lstStyle/>
        <a:p>
          <a:r>
            <a:rPr lang="lv-LV" noProof="0" dirty="0" smtClean="0"/>
            <a:t>“</a:t>
          </a:r>
          <a:r>
            <a:rPr lang="lv-LV" i="1" noProof="0" dirty="0" smtClean="0"/>
            <a:t>Izsludiniet svēto gavēni, sasauciet visu draudzi! Izsludiniet grēku nožēlas dienu!” </a:t>
          </a:r>
          <a:r>
            <a:rPr lang="lv-LV" noProof="0" dirty="0" smtClean="0"/>
            <a:t>(</a:t>
          </a:r>
          <a:r>
            <a:rPr lang="lv-LV" noProof="0" dirty="0" err="1" smtClean="0"/>
            <a:t>Joela</a:t>
          </a:r>
          <a:r>
            <a:rPr lang="lv-LV" noProof="0" dirty="0" smtClean="0"/>
            <a:t> 1:14)</a:t>
          </a:r>
          <a:endParaRPr lang="lv-LV" noProof="0"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noProof="0" smtClean="0">
              <a:solidFill>
                <a:srgbClr val="7030A0"/>
              </a:solidFill>
            </a:rPr>
            <a:t>Jūdi paši turēja 100 dienas gadā</a:t>
          </a:r>
          <a:endParaRPr lang="lv-LV" b="1" noProof="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dgm:spPr>
        <a:ln>
          <a:solidFill>
            <a:schemeClr val="accent1">
              <a:alpha val="90000"/>
            </a:schemeClr>
          </a:solidFill>
        </a:ln>
      </dgm:spPr>
      <dgm:t>
        <a:bodyPr/>
        <a:lstStyle/>
        <a:p>
          <a:r>
            <a:rPr lang="lv-LV" b="1" noProof="0" dirty="0" smtClean="0"/>
            <a:t>Jūdi </a:t>
          </a:r>
          <a:r>
            <a:rPr lang="lv-LV" b="1" noProof="0" dirty="0" err="1" smtClean="0"/>
            <a:t>pašizdomāti</a:t>
          </a:r>
          <a:r>
            <a:rPr lang="lv-LV" b="1" noProof="0" dirty="0" smtClean="0"/>
            <a:t> turēja gavēni 100 dienas gadā</a:t>
          </a:r>
          <a:r>
            <a:rPr lang="lv-LV" noProof="0" dirty="0" smtClean="0"/>
            <a:t>.</a:t>
          </a:r>
          <a:endParaRPr lang="lv-LV" noProof="0"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6CD85B42-9563-4162-9B7B-84E199407F60}">
      <dgm:prSet phldrT="[Text]"/>
      <dgm:spPr>
        <a:ln>
          <a:solidFill>
            <a:schemeClr val="accent1">
              <a:alpha val="90000"/>
            </a:schemeClr>
          </a:solidFill>
        </a:ln>
      </dgm:spPr>
      <dgm:t>
        <a:bodyPr/>
        <a:lstStyle/>
        <a:p>
          <a:r>
            <a:rPr lang="lv-LV" b="1" noProof="0" dirty="0" smtClean="0"/>
            <a:t>100x vairāk</a:t>
          </a:r>
          <a:r>
            <a:rPr lang="lv-LV" noProof="0" dirty="0" smtClean="0"/>
            <a:t>.</a:t>
          </a:r>
          <a:endParaRPr lang="lv-LV" noProof="0" dirty="0"/>
        </a:p>
      </dgm:t>
    </dgm:pt>
    <dgm:pt modelId="{2CCFB989-911F-444F-94B1-63C894E4811A}" type="parTrans" cxnId="{9AF9334A-3388-48B3-AC88-FDBA27FEFD09}">
      <dgm:prSet/>
      <dgm:spPr/>
    </dgm:pt>
    <dgm:pt modelId="{C32609F8-D148-443B-9371-E7A8908A7830}" type="sibTrans" cxnId="{9AF9334A-3388-48B3-AC88-FDBA27FEFD09}">
      <dgm:prSet/>
      <dgm:spPr/>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2">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2">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2">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2">
        <dgm:presLayoutVars>
          <dgm:bulletEnabled val="1"/>
        </dgm:presLayoutVars>
      </dgm:prSet>
      <dgm:spPr/>
      <dgm:t>
        <a:bodyPr/>
        <a:lstStyle/>
        <a:p>
          <a:endParaRPr lang="en-US"/>
        </a:p>
      </dgm:t>
    </dgm:pt>
  </dgm:ptLst>
  <dgm:cxnLst>
    <dgm:cxn modelId="{08122F66-C0D1-4B8C-A22B-0C6177FEE7E6}" type="presOf" srcId="{B4955B9F-F915-40B7-AB57-2705BA852141}" destId="{8BE929E2-26E6-4809-8B13-DF8F3679F2A0}" srcOrd="0" destOrd="0" presId="urn:microsoft.com/office/officeart/2005/8/layout/vList5"/>
    <dgm:cxn modelId="{9AF9334A-3388-48B3-AC88-FDBA27FEFD09}" srcId="{B4955B9F-F915-40B7-AB57-2705BA852141}" destId="{6CD85B42-9563-4162-9B7B-84E199407F60}" srcOrd="1" destOrd="0" parTransId="{2CCFB989-911F-444F-94B1-63C894E4811A}" sibTransId="{C32609F8-D148-443B-9371-E7A8908A7830}"/>
    <dgm:cxn modelId="{273538DA-98DA-4140-B675-B73E757313EF}" type="presOf" srcId="{6CD85B42-9563-4162-9B7B-84E199407F60}" destId="{58C15FFD-414F-4EBC-AC2E-4C7446B55187}" srcOrd="0" destOrd="1"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8D207C8E-2F44-4865-87E6-8ECBF3A35159}" type="presOf" srcId="{859C3C06-509C-4C30-88A7-36390F456F9B}" destId="{325D849B-AFBA-4EE8-AE53-4E8342C517A8}"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8CB42CA6-7CBA-44C0-9469-4F913EA58CAD}" srcId="{F2D9259F-DF1D-4D2C-B898-B427A66EF5A5}" destId="{B4955B9F-F915-40B7-AB57-2705BA852141}" srcOrd="1" destOrd="0" parTransId="{E4D5A80C-66D5-412B-87C0-26FB56CF9B87}" sibTransId="{1AF08DF6-98DE-401E-9770-D33DD35EDBA0}"/>
    <dgm:cxn modelId="{9FC6A433-B1CE-4C0E-B079-D1202E605AF5}" type="presOf" srcId="{27763A87-9A0E-4BE9-A5DB-677D2D8612F1}" destId="{39371C49-4C4E-4056-B8B1-DF3DA7BD345D}" srcOrd="0" destOrd="0" presId="urn:microsoft.com/office/officeart/2005/8/layout/vList5"/>
    <dgm:cxn modelId="{721BA3D2-5B29-46AC-8CA3-37E570BF073A}" srcId="{B4955B9F-F915-40B7-AB57-2705BA852141}" destId="{43DCD27A-A103-4D00-9103-30D033105116}" srcOrd="0" destOrd="0" parTransId="{413DBE20-8EC7-400E-8E33-D4C665A52D4E}" sibTransId="{260C2D6A-17ED-483F-B120-074B54CABD01}"/>
    <dgm:cxn modelId="{35D5B60B-FAA3-4050-97C5-514E1B7AE3AB}" type="presOf" srcId="{F2D9259F-DF1D-4D2C-B898-B427A66EF5A5}" destId="{AA74D0BF-BB04-4E7F-9B77-587ED98EBF98}" srcOrd="0" destOrd="0" presId="urn:microsoft.com/office/officeart/2005/8/layout/vList5"/>
    <dgm:cxn modelId="{C931ADBA-C476-4F3B-8648-1F2A3A2C7405}" type="presOf" srcId="{43DCD27A-A103-4D00-9103-30D033105116}" destId="{58C15FFD-414F-4EBC-AC2E-4C7446B55187}" srcOrd="0" destOrd="0" presId="urn:microsoft.com/office/officeart/2005/8/layout/vList5"/>
    <dgm:cxn modelId="{C6FEF286-7559-424A-9B63-39904622AC03}" type="presParOf" srcId="{AA74D0BF-BB04-4E7F-9B77-587ED98EBF98}" destId="{0DD3C2EE-BEFA-4E51-B424-4017158D91E3}" srcOrd="0" destOrd="0" presId="urn:microsoft.com/office/officeart/2005/8/layout/vList5"/>
    <dgm:cxn modelId="{4B6A8903-5787-4C4B-9E8D-A06C6B79B3B8}" type="presParOf" srcId="{0DD3C2EE-BEFA-4E51-B424-4017158D91E3}" destId="{325D849B-AFBA-4EE8-AE53-4E8342C517A8}" srcOrd="0" destOrd="0" presId="urn:microsoft.com/office/officeart/2005/8/layout/vList5"/>
    <dgm:cxn modelId="{FFC21994-F66F-4D3F-9A81-1BFBBA680E7C}" type="presParOf" srcId="{0DD3C2EE-BEFA-4E51-B424-4017158D91E3}" destId="{39371C49-4C4E-4056-B8B1-DF3DA7BD345D}" srcOrd="1" destOrd="0" presId="urn:microsoft.com/office/officeart/2005/8/layout/vList5"/>
    <dgm:cxn modelId="{5F83CF4A-6085-4D9E-AD01-A5B234223B53}" type="presParOf" srcId="{AA74D0BF-BB04-4E7F-9B77-587ED98EBF98}" destId="{78D7E93C-171E-4CDA-B5E7-9B5E215443C1}" srcOrd="1" destOrd="0" presId="urn:microsoft.com/office/officeart/2005/8/layout/vList5"/>
    <dgm:cxn modelId="{DC7A1C43-7530-4F07-B809-8D2A6C53D1DE}" type="presParOf" srcId="{AA74D0BF-BB04-4E7F-9B77-587ED98EBF98}" destId="{BB4290FC-091D-413A-8168-E56BA0F177BA}" srcOrd="2" destOrd="0" presId="urn:microsoft.com/office/officeart/2005/8/layout/vList5"/>
    <dgm:cxn modelId="{855B1E88-CD00-417D-814B-AB0A898B57B8}" type="presParOf" srcId="{BB4290FC-091D-413A-8168-E56BA0F177BA}" destId="{8BE929E2-26E6-4809-8B13-DF8F3679F2A0}" srcOrd="0" destOrd="0" presId="urn:microsoft.com/office/officeart/2005/8/layout/vList5"/>
    <dgm:cxn modelId="{8E58FF67-50C0-4608-BD94-03723307397A}" type="presParOf" srcId="{BB4290FC-091D-413A-8168-E56BA0F177BA}" destId="{58C15FFD-414F-4EBC-AC2E-4C7446B5518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endParaRPr lang="lv-LV" b="1" dirty="0" smtClean="0">
            <a:solidFill>
              <a:srgbClr val="7030A0"/>
            </a:solidFill>
          </a:endParaRPr>
        </a:p>
        <a:p>
          <a:endParaRPr lang="lv-LV" b="1" dirty="0" smtClean="0">
            <a:solidFill>
              <a:srgbClr val="7030A0"/>
            </a:solidFill>
          </a:endParaRPr>
        </a:p>
        <a:p>
          <a:r>
            <a:rPr lang="lv-LV" b="1" dirty="0" smtClean="0">
              <a:solidFill>
                <a:srgbClr val="7030A0"/>
              </a:solidFill>
            </a:rPr>
            <a:t>Lai </a:t>
          </a:r>
          <a:r>
            <a:rPr lang="lv-LV" b="1" dirty="0" err="1" smtClean="0">
              <a:solidFill>
                <a:srgbClr val="7030A0"/>
              </a:solidFill>
            </a:rPr>
            <a:t>paugstinātos</a:t>
          </a:r>
          <a:endParaRPr lang="en-US" b="1" dirty="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custT="1"/>
      <dgm:spPr/>
      <dgm:t>
        <a:bodyPr/>
        <a:lstStyle/>
        <a:p>
          <a:r>
            <a:rPr lang="lv-LV" sz="2400" dirty="0" smtClean="0"/>
            <a:t>“</a:t>
          </a:r>
          <a:r>
            <a:rPr lang="lv-LV" sz="2400" i="1" dirty="0" smtClean="0"/>
            <a:t>pat gavēņa laikā jūs meklējat sev tīkamo un visus savus strādniekus apspiežat! Redzi, jūs gavējat, lai kašķētos un kautos, un lai rupji varētu laist darbā dūres – jūs negavējat tā, ka augšienē dzirdētu jūsu balsis!</a:t>
          </a:r>
          <a:r>
            <a:rPr lang="lv-LV" sz="2400" dirty="0" smtClean="0"/>
            <a:t>” (Jes.58:3-4)</a:t>
          </a:r>
          <a:endParaRPr lang="en-US" sz="2400"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endParaRPr lang="lv-LV" b="1" dirty="0" smtClean="0">
            <a:solidFill>
              <a:srgbClr val="7030A0"/>
            </a:solidFill>
          </a:endParaRPr>
        </a:p>
        <a:p>
          <a:endParaRPr lang="lv-LV" b="1" dirty="0" smtClean="0">
            <a:solidFill>
              <a:srgbClr val="7030A0"/>
            </a:solidFill>
          </a:endParaRPr>
        </a:p>
        <a:p>
          <a:r>
            <a:rPr lang="lv-LV" b="1" dirty="0" smtClean="0">
              <a:solidFill>
                <a:srgbClr val="7030A0"/>
              </a:solidFill>
            </a:rPr>
            <a:t>Ka tu esi noskumis</a:t>
          </a:r>
          <a:endParaRPr lang="en-US"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dgm:spPr/>
      <dgm:t>
        <a:bodyPr/>
        <a:lstStyle/>
        <a:p>
          <a:r>
            <a:rPr lang="lv-LV" dirty="0" smtClean="0"/>
            <a:t>“</a:t>
          </a:r>
          <a:r>
            <a:rPr lang="lv-LV" i="1" dirty="0" smtClean="0"/>
            <a:t>Vai šāds ir gavēnis, ko es pieņemtu, vai tā ir diena, kad cilvēkam vārdzināt sevi, kad cilvēks galvu nokar kā niedri, tērpj maisu un pīšļiem kaisās? – Vai to jūs saucat par gavēni, Kungam tīkamu dienu?</a:t>
          </a:r>
          <a:r>
            <a:rPr lang="lv-LV" dirty="0" smtClean="0"/>
            <a:t>” (Jes.58:5)</a:t>
          </a:r>
          <a:endParaRPr lang="en-US"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2">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2">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2">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2">
        <dgm:presLayoutVars>
          <dgm:bulletEnabled val="1"/>
        </dgm:presLayoutVars>
      </dgm:prSet>
      <dgm:spPr/>
      <dgm:t>
        <a:bodyPr/>
        <a:lstStyle/>
        <a:p>
          <a:endParaRPr lang="en-US"/>
        </a:p>
      </dgm:t>
    </dgm:pt>
  </dgm:ptLst>
  <dgm:cxnLst>
    <dgm:cxn modelId="{721BA3D2-5B29-46AC-8CA3-37E570BF073A}" srcId="{B4955B9F-F915-40B7-AB57-2705BA852141}" destId="{43DCD27A-A103-4D00-9103-30D033105116}" srcOrd="0" destOrd="0" parTransId="{413DBE20-8EC7-400E-8E33-D4C665A52D4E}" sibTransId="{260C2D6A-17ED-483F-B120-074B54CABD01}"/>
    <dgm:cxn modelId="{7F7D581B-8180-4785-9842-F5DB40B1DE97}" srcId="{F2D9259F-DF1D-4D2C-B898-B427A66EF5A5}" destId="{859C3C06-509C-4C30-88A7-36390F456F9B}" srcOrd="0" destOrd="0" parTransId="{402E9569-428A-41C2-AB89-3FBE308DDAB7}" sibTransId="{07F50452-795B-4E81-B499-0FF948B563BC}"/>
    <dgm:cxn modelId="{F40C4AFA-7D6E-4D46-BA88-C43058D9386A}" type="presOf" srcId="{43DCD27A-A103-4D00-9103-30D033105116}" destId="{58C15FFD-414F-4EBC-AC2E-4C7446B55187}" srcOrd="0" destOrd="0" presId="urn:microsoft.com/office/officeart/2005/8/layout/vList5"/>
    <dgm:cxn modelId="{8FAB0902-5E78-4AB4-BEAA-A8315AFABF93}" type="presOf" srcId="{B4955B9F-F915-40B7-AB57-2705BA852141}" destId="{8BE929E2-26E6-4809-8B13-DF8F3679F2A0}" srcOrd="0" destOrd="0" presId="urn:microsoft.com/office/officeart/2005/8/layout/vList5"/>
    <dgm:cxn modelId="{58C421A2-EA14-4F73-A8E8-C4DF75E25A6F}" type="presOf" srcId="{27763A87-9A0E-4BE9-A5DB-677D2D8612F1}" destId="{39371C49-4C4E-4056-B8B1-DF3DA7BD345D}" srcOrd="0" destOrd="0" presId="urn:microsoft.com/office/officeart/2005/8/layout/vList5"/>
    <dgm:cxn modelId="{B7088D56-D963-4981-904F-E369756661F5}" type="presOf" srcId="{F2D9259F-DF1D-4D2C-B898-B427A66EF5A5}" destId="{AA74D0BF-BB04-4E7F-9B77-587ED98EBF98}" srcOrd="0" destOrd="0" presId="urn:microsoft.com/office/officeart/2005/8/layout/vList5"/>
    <dgm:cxn modelId="{E44659C0-B244-41F9-8219-F28EAC2A463D}" type="presOf" srcId="{859C3C06-509C-4C30-88A7-36390F456F9B}" destId="{325D849B-AFBA-4EE8-AE53-4E8342C517A8}" srcOrd="0" destOrd="0"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8CB42CA6-7CBA-44C0-9469-4F913EA58CAD}" srcId="{F2D9259F-DF1D-4D2C-B898-B427A66EF5A5}" destId="{B4955B9F-F915-40B7-AB57-2705BA852141}" srcOrd="1" destOrd="0" parTransId="{E4D5A80C-66D5-412B-87C0-26FB56CF9B87}" sibTransId="{1AF08DF6-98DE-401E-9770-D33DD35EDBA0}"/>
    <dgm:cxn modelId="{1B15D3AB-1289-4C1D-B840-054199B265C7}" type="presParOf" srcId="{AA74D0BF-BB04-4E7F-9B77-587ED98EBF98}" destId="{0DD3C2EE-BEFA-4E51-B424-4017158D91E3}" srcOrd="0" destOrd="0" presId="urn:microsoft.com/office/officeart/2005/8/layout/vList5"/>
    <dgm:cxn modelId="{27B1BD58-22D2-43F2-AFB9-754D5C793D22}" type="presParOf" srcId="{0DD3C2EE-BEFA-4E51-B424-4017158D91E3}" destId="{325D849B-AFBA-4EE8-AE53-4E8342C517A8}" srcOrd="0" destOrd="0" presId="urn:microsoft.com/office/officeart/2005/8/layout/vList5"/>
    <dgm:cxn modelId="{52394046-5F3D-4E65-A30C-4A9A8673B4C6}" type="presParOf" srcId="{0DD3C2EE-BEFA-4E51-B424-4017158D91E3}" destId="{39371C49-4C4E-4056-B8B1-DF3DA7BD345D}" srcOrd="1" destOrd="0" presId="urn:microsoft.com/office/officeart/2005/8/layout/vList5"/>
    <dgm:cxn modelId="{7F82D4E8-470A-4B13-89C6-33D3527C4E75}" type="presParOf" srcId="{AA74D0BF-BB04-4E7F-9B77-587ED98EBF98}" destId="{78D7E93C-171E-4CDA-B5E7-9B5E215443C1}" srcOrd="1" destOrd="0" presId="urn:microsoft.com/office/officeart/2005/8/layout/vList5"/>
    <dgm:cxn modelId="{F0FF7D6D-F4F9-49E7-94D9-7543D0CE9110}" type="presParOf" srcId="{AA74D0BF-BB04-4E7F-9B77-587ED98EBF98}" destId="{BB4290FC-091D-413A-8168-E56BA0F177BA}" srcOrd="2" destOrd="0" presId="urn:microsoft.com/office/officeart/2005/8/layout/vList5"/>
    <dgm:cxn modelId="{6B7F2AEE-9B00-4006-8E5A-C7621CE1BD6F}" type="presParOf" srcId="{BB4290FC-091D-413A-8168-E56BA0F177BA}" destId="{8BE929E2-26E6-4809-8B13-DF8F3679F2A0}" srcOrd="0" destOrd="0" presId="urn:microsoft.com/office/officeart/2005/8/layout/vList5"/>
    <dgm:cxn modelId="{3F16BE7C-3DA2-4184-A509-AC52C6069325}" type="presParOf" srcId="{BB4290FC-091D-413A-8168-E56BA0F177BA}" destId="{58C15FFD-414F-4EBC-AC2E-4C7446B5518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dirty="0" smtClean="0">
              <a:solidFill>
                <a:srgbClr val="7030A0"/>
              </a:solidFill>
            </a:rPr>
            <a:t>Ietaupīto laiku veltī</a:t>
          </a:r>
          <a:endParaRPr lang="en-US" b="1" dirty="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dgm:spPr/>
      <dgm:t>
        <a:bodyPr/>
        <a:lstStyle/>
        <a:p>
          <a:r>
            <a:rPr lang="lv-LV" b="1" dirty="0" smtClean="0"/>
            <a:t>Dieva lūgšanai </a:t>
          </a:r>
          <a:r>
            <a:rPr lang="lv-LV" dirty="0" smtClean="0"/>
            <a:t>un</a:t>
          </a:r>
          <a:endParaRPr lang="en-US"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dirty="0" smtClean="0">
              <a:solidFill>
                <a:srgbClr val="7030A0"/>
              </a:solidFill>
            </a:rPr>
            <a:t>Ietaupīto naudu</a:t>
          </a:r>
          <a:endParaRPr lang="en-US"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dgm:spPr/>
      <dgm:t>
        <a:bodyPr/>
        <a:lstStyle/>
        <a:p>
          <a:r>
            <a:rPr lang="lv-LV" b="1" dirty="0" smtClean="0"/>
            <a:t>Ziedo nabagiem</a:t>
          </a:r>
          <a:endParaRPr lang="en-US"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128737A5-DBD0-4547-8F56-D000AB0CF53F}">
      <dgm:prSet phldrT="[Text]"/>
      <dgm:spPr/>
      <dgm:t>
        <a:bodyPr/>
        <a:lstStyle/>
        <a:p>
          <a:r>
            <a:rPr lang="lv-LV" b="1" dirty="0" smtClean="0"/>
            <a:t>Bībeles lasīšanai</a:t>
          </a:r>
          <a:endParaRPr lang="en-US" dirty="0"/>
        </a:p>
      </dgm:t>
    </dgm:pt>
    <dgm:pt modelId="{3C6BC0AC-65B7-4B60-88B2-872E23A98746}" type="parTrans" cxnId="{7F75DA94-EDDC-4086-8DED-E2559BED162E}">
      <dgm:prSet/>
      <dgm:spPr/>
    </dgm:pt>
    <dgm:pt modelId="{7AD4A69B-4F4E-4CAD-8BC5-4B10F2088792}" type="sibTrans" cxnId="{7F75DA94-EDDC-4086-8DED-E2559BED162E}">
      <dgm:prSet/>
      <dgm:spPr/>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2">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2">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2">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2">
        <dgm:presLayoutVars>
          <dgm:bulletEnabled val="1"/>
        </dgm:presLayoutVars>
      </dgm:prSet>
      <dgm:spPr/>
      <dgm:t>
        <a:bodyPr/>
        <a:lstStyle/>
        <a:p>
          <a:endParaRPr lang="en-US"/>
        </a:p>
      </dgm:t>
    </dgm:pt>
  </dgm:ptLst>
  <dgm:cxnLst>
    <dgm:cxn modelId="{FBC33928-73D1-4FC3-A838-6A5A51B8A5C7}" type="presOf" srcId="{27763A87-9A0E-4BE9-A5DB-677D2D8612F1}" destId="{39371C49-4C4E-4056-B8B1-DF3DA7BD345D}" srcOrd="0" destOrd="0" presId="urn:microsoft.com/office/officeart/2005/8/layout/vList5"/>
    <dgm:cxn modelId="{1848F894-74EB-411F-B850-315696D5A674}" type="presOf" srcId="{F2D9259F-DF1D-4D2C-B898-B427A66EF5A5}" destId="{AA74D0BF-BB04-4E7F-9B77-587ED98EBF98}" srcOrd="0" destOrd="0" presId="urn:microsoft.com/office/officeart/2005/8/layout/vList5"/>
    <dgm:cxn modelId="{6C797D2A-B949-4690-8E72-BFB305B5A22F}" type="presOf" srcId="{128737A5-DBD0-4547-8F56-D000AB0CF53F}" destId="{39371C49-4C4E-4056-B8B1-DF3DA7BD345D}" srcOrd="0" destOrd="1"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92AC2A04-0BBB-4855-B8A8-25473DA171B7}" type="presOf" srcId="{B4955B9F-F915-40B7-AB57-2705BA852141}" destId="{8BE929E2-26E6-4809-8B13-DF8F3679F2A0}"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E3238BD7-46F4-4853-BD4C-24B7C96875B6}" type="presOf" srcId="{859C3C06-509C-4C30-88A7-36390F456F9B}" destId="{325D849B-AFBA-4EE8-AE53-4E8342C517A8}" srcOrd="0" destOrd="0" presId="urn:microsoft.com/office/officeart/2005/8/layout/vList5"/>
    <dgm:cxn modelId="{8CB42CA6-7CBA-44C0-9469-4F913EA58CAD}" srcId="{F2D9259F-DF1D-4D2C-B898-B427A66EF5A5}" destId="{B4955B9F-F915-40B7-AB57-2705BA852141}" srcOrd="1" destOrd="0" parTransId="{E4D5A80C-66D5-412B-87C0-26FB56CF9B87}" sibTransId="{1AF08DF6-98DE-401E-9770-D33DD35EDBA0}"/>
    <dgm:cxn modelId="{7F75DA94-EDDC-4086-8DED-E2559BED162E}" srcId="{859C3C06-509C-4C30-88A7-36390F456F9B}" destId="{128737A5-DBD0-4547-8F56-D000AB0CF53F}" srcOrd="1" destOrd="0" parTransId="{3C6BC0AC-65B7-4B60-88B2-872E23A98746}" sibTransId="{7AD4A69B-4F4E-4CAD-8BC5-4B10F2088792}"/>
    <dgm:cxn modelId="{721BA3D2-5B29-46AC-8CA3-37E570BF073A}" srcId="{B4955B9F-F915-40B7-AB57-2705BA852141}" destId="{43DCD27A-A103-4D00-9103-30D033105116}" srcOrd="0" destOrd="0" parTransId="{413DBE20-8EC7-400E-8E33-D4C665A52D4E}" sibTransId="{260C2D6A-17ED-483F-B120-074B54CABD01}"/>
    <dgm:cxn modelId="{77994A53-C3AE-4884-8ED4-31F60759ABD4}" type="presOf" srcId="{43DCD27A-A103-4D00-9103-30D033105116}" destId="{58C15FFD-414F-4EBC-AC2E-4C7446B55187}" srcOrd="0" destOrd="0" presId="urn:microsoft.com/office/officeart/2005/8/layout/vList5"/>
    <dgm:cxn modelId="{C0A2890F-5E5A-4E2C-8112-A7691A264121}" type="presParOf" srcId="{AA74D0BF-BB04-4E7F-9B77-587ED98EBF98}" destId="{0DD3C2EE-BEFA-4E51-B424-4017158D91E3}" srcOrd="0" destOrd="0" presId="urn:microsoft.com/office/officeart/2005/8/layout/vList5"/>
    <dgm:cxn modelId="{92B80C1A-44FA-4643-ADC0-BAF825EAD4C9}" type="presParOf" srcId="{0DD3C2EE-BEFA-4E51-B424-4017158D91E3}" destId="{325D849B-AFBA-4EE8-AE53-4E8342C517A8}" srcOrd="0" destOrd="0" presId="urn:microsoft.com/office/officeart/2005/8/layout/vList5"/>
    <dgm:cxn modelId="{3E3C5900-F2AE-466E-9E49-5AE71E6792E3}" type="presParOf" srcId="{0DD3C2EE-BEFA-4E51-B424-4017158D91E3}" destId="{39371C49-4C4E-4056-B8B1-DF3DA7BD345D}" srcOrd="1" destOrd="0" presId="urn:microsoft.com/office/officeart/2005/8/layout/vList5"/>
    <dgm:cxn modelId="{C25E5349-F710-4166-873F-AACEDD1B9CDF}" type="presParOf" srcId="{AA74D0BF-BB04-4E7F-9B77-587ED98EBF98}" destId="{78D7E93C-171E-4CDA-B5E7-9B5E215443C1}" srcOrd="1" destOrd="0" presId="urn:microsoft.com/office/officeart/2005/8/layout/vList5"/>
    <dgm:cxn modelId="{82E6D10C-2F3B-407E-AA68-48CC527E6578}" type="presParOf" srcId="{AA74D0BF-BB04-4E7F-9B77-587ED98EBF98}" destId="{BB4290FC-091D-413A-8168-E56BA0F177BA}" srcOrd="2" destOrd="0" presId="urn:microsoft.com/office/officeart/2005/8/layout/vList5"/>
    <dgm:cxn modelId="{2E6670B4-5C8F-4F15-9278-3A6F44FC216C}" type="presParOf" srcId="{BB4290FC-091D-413A-8168-E56BA0F177BA}" destId="{8BE929E2-26E6-4809-8B13-DF8F3679F2A0}" srcOrd="0" destOrd="0" presId="urn:microsoft.com/office/officeart/2005/8/layout/vList5"/>
    <dgm:cxn modelId="{C633B450-A8EA-48CF-B122-43919C7C4476}" type="presParOf" srcId="{BB4290FC-091D-413A-8168-E56BA0F177BA}" destId="{58C15FFD-414F-4EBC-AC2E-4C7446B5518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noProof="0" smtClean="0">
              <a:solidFill>
                <a:srgbClr val="7030A0"/>
              </a:solidFill>
            </a:rPr>
            <a:t>Grēksūdze, Lūgšana</a:t>
          </a:r>
          <a:endParaRPr lang="lv-LV" b="1" noProof="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custT="1"/>
      <dgm:spPr/>
      <dgm:t>
        <a:bodyPr/>
        <a:lstStyle/>
        <a:p>
          <a:r>
            <a:rPr lang="lv-LV" sz="2800" noProof="0" smtClean="0"/>
            <a:t>“</a:t>
          </a:r>
          <a:r>
            <a:rPr lang="lv-LV" sz="2800" i="1" noProof="0" smtClean="0"/>
            <a:t>Izsūdziet cits citam savus grēkus un aizlūdziet cits par citu.</a:t>
          </a:r>
          <a:r>
            <a:rPr lang="lv-LV" sz="2800" noProof="0" smtClean="0"/>
            <a:t>” (Jēk.5:16)</a:t>
          </a:r>
          <a:endParaRPr lang="lv-LV" sz="2800" noProof="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noProof="0" smtClean="0">
              <a:solidFill>
                <a:srgbClr val="7030A0"/>
              </a:solidFill>
            </a:rPr>
            <a:t>Tuvākā mīlestība</a:t>
          </a:r>
          <a:endParaRPr lang="lv-LV" b="1" noProof="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custT="1"/>
      <dgm:spPr/>
      <dgm:t>
        <a:bodyPr/>
        <a:lstStyle/>
        <a:p>
          <a:r>
            <a:rPr lang="lv-LV" sz="2400" noProof="0" dirty="0" smtClean="0"/>
            <a:t>“</a:t>
          </a:r>
          <a:r>
            <a:rPr lang="lv-LV" sz="2400" i="1" noProof="0" dirty="0" smtClean="0"/>
            <a:t>Jaunu bausli Es jums dodu, ka jūs cits citu mīlat, kā Es jūs esmu mīlējis</a:t>
          </a:r>
          <a:r>
            <a:rPr lang="lv-LV" sz="2400" noProof="0" dirty="0" smtClean="0"/>
            <a:t>” (Jņ.13:34)</a:t>
          </a:r>
          <a:endParaRPr lang="lv-LV" sz="2400" noProof="0"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17891358-B5B2-496D-88C8-70BA6EAAEC18}">
      <dgm:prSet phldrT="[Text]"/>
      <dgm:spPr/>
      <dgm:t>
        <a:bodyPr/>
        <a:lstStyle/>
        <a:p>
          <a:r>
            <a:rPr lang="lv-LV" b="1" noProof="0" dirty="0" smtClean="0">
              <a:solidFill>
                <a:srgbClr val="7030A0"/>
              </a:solidFill>
            </a:rPr>
            <a:t>Svētī svētdienu</a:t>
          </a:r>
          <a:endParaRPr lang="lv-LV" b="1" noProof="0" dirty="0">
            <a:solidFill>
              <a:srgbClr val="7030A0"/>
            </a:solidFill>
          </a:endParaRPr>
        </a:p>
      </dgm:t>
    </dgm:pt>
    <dgm:pt modelId="{AC2365F2-B8F6-48BD-8802-DE175336665D}" type="parTrans" cxnId="{6035E711-DE38-441E-A296-688576046D66}">
      <dgm:prSet/>
      <dgm:spPr/>
      <dgm:t>
        <a:bodyPr/>
        <a:lstStyle/>
        <a:p>
          <a:endParaRPr lang="en-US"/>
        </a:p>
      </dgm:t>
    </dgm:pt>
    <dgm:pt modelId="{8D870C8D-1E98-4056-BD5E-6FE23F314E76}" type="sibTrans" cxnId="{6035E711-DE38-441E-A296-688576046D66}">
      <dgm:prSet/>
      <dgm:spPr/>
      <dgm:t>
        <a:bodyPr/>
        <a:lstStyle/>
        <a:p>
          <a:endParaRPr lang="en-US"/>
        </a:p>
      </dgm:t>
    </dgm:pt>
    <dgm:pt modelId="{F6F77402-F51A-4D08-967E-54339B22BAD1}">
      <dgm:prSet phldrT="[Text]" custT="1"/>
      <dgm:spPr/>
      <dgm:t>
        <a:bodyPr/>
        <a:lstStyle/>
        <a:p>
          <a:r>
            <a:rPr lang="lv-LV" sz="2800" noProof="0" smtClean="0"/>
            <a:t>“</a:t>
          </a:r>
          <a:r>
            <a:rPr lang="lv-LV" sz="2800" i="1" noProof="0" smtClean="0"/>
            <a:t>Piemini svēto dienu, ka tu to svētī</a:t>
          </a:r>
          <a:r>
            <a:rPr lang="lv-LV" sz="2800" noProof="0" smtClean="0"/>
            <a:t>.” (2.Moz.20:8)</a:t>
          </a:r>
          <a:endParaRPr lang="lv-LV" sz="2800" noProof="0"/>
        </a:p>
      </dgm:t>
    </dgm:pt>
    <dgm:pt modelId="{82FEB0ED-B761-4020-B84A-B84485B89129}" type="parTrans" cxnId="{192D94CD-87B5-4F9A-8090-2ED3B76080DB}">
      <dgm:prSet/>
      <dgm:spPr/>
      <dgm:t>
        <a:bodyPr/>
        <a:lstStyle/>
        <a:p>
          <a:endParaRPr lang="en-US"/>
        </a:p>
      </dgm:t>
    </dgm:pt>
    <dgm:pt modelId="{FB93D852-55F8-4342-82D6-5DA35CDB2FD4}" type="sibTrans" cxnId="{192D94CD-87B5-4F9A-8090-2ED3B76080DB}">
      <dgm:prSet/>
      <dgm:spPr/>
      <dgm:t>
        <a:bodyPr/>
        <a:lstStyle/>
        <a:p>
          <a:endParaRPr lang="en-US"/>
        </a:p>
      </dgm:t>
    </dgm:pt>
    <dgm:pt modelId="{08E48E37-5AB1-4B70-AA68-24E9D470E031}">
      <dgm:prSet/>
      <dgm:spPr/>
      <dgm:t>
        <a:bodyPr/>
        <a:lstStyle/>
        <a:p>
          <a:r>
            <a:rPr lang="lv-LV" b="1" noProof="0" smtClean="0">
              <a:solidFill>
                <a:srgbClr val="7030A0"/>
              </a:solidFill>
            </a:rPr>
            <a:t>Darīt Jēzus mācekļus</a:t>
          </a:r>
          <a:endParaRPr lang="lv-LV" b="1" noProof="0">
            <a:solidFill>
              <a:srgbClr val="7030A0"/>
            </a:solidFill>
          </a:endParaRPr>
        </a:p>
      </dgm:t>
    </dgm:pt>
    <dgm:pt modelId="{1ACD6A70-343B-46CE-B7F8-8DCC7C7D4747}" type="parTrans" cxnId="{E19F0561-E748-4CF1-B70A-8296DE4E8C94}">
      <dgm:prSet/>
      <dgm:spPr/>
      <dgm:t>
        <a:bodyPr/>
        <a:lstStyle/>
        <a:p>
          <a:endParaRPr lang="en-US"/>
        </a:p>
      </dgm:t>
    </dgm:pt>
    <dgm:pt modelId="{89609930-2272-4C6F-85D5-4FC0E108A18B}" type="sibTrans" cxnId="{E19F0561-E748-4CF1-B70A-8296DE4E8C94}">
      <dgm:prSet/>
      <dgm:spPr/>
      <dgm:t>
        <a:bodyPr/>
        <a:lstStyle/>
        <a:p>
          <a:endParaRPr lang="en-US"/>
        </a:p>
      </dgm:t>
    </dgm:pt>
    <dgm:pt modelId="{0CF84F0A-3C67-42E0-9E2C-B5771A993472}">
      <dgm:prSet custT="1"/>
      <dgm:spPr/>
      <dgm:t>
        <a:bodyPr/>
        <a:lstStyle/>
        <a:p>
          <a:r>
            <a:rPr lang="lv-LV" sz="2800" noProof="0" dirty="0" smtClean="0"/>
            <a:t>“</a:t>
          </a:r>
          <a:r>
            <a:rPr lang="lv-LV" sz="2800" i="1" noProof="0" dirty="0" smtClean="0"/>
            <a:t>Tāpēc ejiet </a:t>
          </a:r>
          <a:r>
            <a:rPr lang="lv-LV" sz="3200" i="1" noProof="0" dirty="0" smtClean="0"/>
            <a:t>un</a:t>
          </a:r>
          <a:r>
            <a:rPr lang="lv-LV" sz="2800" i="1" noProof="0" dirty="0" smtClean="0"/>
            <a:t> dariet par mācekļiem visas tautas</a:t>
          </a:r>
          <a:r>
            <a:rPr lang="lv-LV" sz="2800" noProof="0" dirty="0" smtClean="0"/>
            <a:t>.” (Mt.28:19)</a:t>
          </a:r>
          <a:endParaRPr lang="lv-LV" sz="2800" noProof="0" dirty="0"/>
        </a:p>
      </dgm:t>
    </dgm:pt>
    <dgm:pt modelId="{47DE9BDD-E6E5-474C-8A3D-0BD6900415BE}" type="parTrans" cxnId="{42BA46D2-5D77-4068-92C1-E5405F03C1C2}">
      <dgm:prSet/>
      <dgm:spPr/>
      <dgm:t>
        <a:bodyPr/>
        <a:lstStyle/>
        <a:p>
          <a:endParaRPr lang="en-US"/>
        </a:p>
      </dgm:t>
    </dgm:pt>
    <dgm:pt modelId="{6AE6CBAD-52AC-4BCA-A9CA-FFAD5DFC7622}" type="sibTrans" cxnId="{42BA46D2-5D77-4068-92C1-E5405F03C1C2}">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4">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4">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4">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4">
        <dgm:presLayoutVars>
          <dgm:bulletEnabled val="1"/>
        </dgm:presLayoutVars>
      </dgm:prSet>
      <dgm:spPr/>
      <dgm:t>
        <a:bodyPr/>
        <a:lstStyle/>
        <a:p>
          <a:endParaRPr lang="en-US"/>
        </a:p>
      </dgm:t>
    </dgm:pt>
    <dgm:pt modelId="{DCF38323-848B-4E1D-9455-1AEC420F6D47}" type="pres">
      <dgm:prSet presAssocID="{1AF08DF6-98DE-401E-9770-D33DD35EDBA0}" presName="sp" presStyleCnt="0"/>
      <dgm:spPr/>
    </dgm:pt>
    <dgm:pt modelId="{C4B42A58-5542-42FF-80D9-850B62CFE374}" type="pres">
      <dgm:prSet presAssocID="{17891358-B5B2-496D-88C8-70BA6EAAEC18}" presName="linNode" presStyleCnt="0"/>
      <dgm:spPr/>
    </dgm:pt>
    <dgm:pt modelId="{0A12D1DA-DA52-43D1-9D49-AE3252F98232}" type="pres">
      <dgm:prSet presAssocID="{17891358-B5B2-496D-88C8-70BA6EAAEC18}" presName="parentText" presStyleLbl="node1" presStyleIdx="2" presStyleCnt="4">
        <dgm:presLayoutVars>
          <dgm:chMax val="1"/>
          <dgm:bulletEnabled val="1"/>
        </dgm:presLayoutVars>
      </dgm:prSet>
      <dgm:spPr/>
      <dgm:t>
        <a:bodyPr/>
        <a:lstStyle/>
        <a:p>
          <a:endParaRPr lang="en-US"/>
        </a:p>
      </dgm:t>
    </dgm:pt>
    <dgm:pt modelId="{6855BEDD-88F8-4B16-BE82-340165D05D68}" type="pres">
      <dgm:prSet presAssocID="{17891358-B5B2-496D-88C8-70BA6EAAEC18}" presName="descendantText" presStyleLbl="alignAccFollowNode1" presStyleIdx="2" presStyleCnt="4">
        <dgm:presLayoutVars>
          <dgm:bulletEnabled val="1"/>
        </dgm:presLayoutVars>
      </dgm:prSet>
      <dgm:spPr/>
      <dgm:t>
        <a:bodyPr/>
        <a:lstStyle/>
        <a:p>
          <a:endParaRPr lang="en-US"/>
        </a:p>
      </dgm:t>
    </dgm:pt>
    <dgm:pt modelId="{E3B94858-A385-448C-A260-7F542C852F4F}" type="pres">
      <dgm:prSet presAssocID="{8D870C8D-1E98-4056-BD5E-6FE23F314E76}" presName="sp" presStyleCnt="0"/>
      <dgm:spPr/>
    </dgm:pt>
    <dgm:pt modelId="{818874C3-42F0-4B91-AA4A-EDCB22B3F144}" type="pres">
      <dgm:prSet presAssocID="{08E48E37-5AB1-4B70-AA68-24E9D470E031}" presName="linNode" presStyleCnt="0"/>
      <dgm:spPr/>
    </dgm:pt>
    <dgm:pt modelId="{5C23B4B0-B6D3-4A41-9E75-E195F545235E}" type="pres">
      <dgm:prSet presAssocID="{08E48E37-5AB1-4B70-AA68-24E9D470E031}" presName="parentText" presStyleLbl="node1" presStyleIdx="3" presStyleCnt="4">
        <dgm:presLayoutVars>
          <dgm:chMax val="1"/>
          <dgm:bulletEnabled val="1"/>
        </dgm:presLayoutVars>
      </dgm:prSet>
      <dgm:spPr/>
      <dgm:t>
        <a:bodyPr/>
        <a:lstStyle/>
        <a:p>
          <a:endParaRPr lang="en-US"/>
        </a:p>
      </dgm:t>
    </dgm:pt>
    <dgm:pt modelId="{746A7686-F133-47AF-B3EC-F6F97EDFB376}" type="pres">
      <dgm:prSet presAssocID="{08E48E37-5AB1-4B70-AA68-24E9D470E031}" presName="descendantText" presStyleLbl="alignAccFollowNode1" presStyleIdx="3" presStyleCnt="4">
        <dgm:presLayoutVars>
          <dgm:bulletEnabled val="1"/>
        </dgm:presLayoutVars>
      </dgm:prSet>
      <dgm:spPr/>
      <dgm:t>
        <a:bodyPr/>
        <a:lstStyle/>
        <a:p>
          <a:endParaRPr lang="en-US"/>
        </a:p>
      </dgm:t>
    </dgm:pt>
  </dgm:ptLst>
  <dgm:cxnLst>
    <dgm:cxn modelId="{8CB42CA6-7CBA-44C0-9469-4F913EA58CAD}" srcId="{F2D9259F-DF1D-4D2C-B898-B427A66EF5A5}" destId="{B4955B9F-F915-40B7-AB57-2705BA852141}" srcOrd="1" destOrd="0" parTransId="{E4D5A80C-66D5-412B-87C0-26FB56CF9B87}" sibTransId="{1AF08DF6-98DE-401E-9770-D33DD35EDBA0}"/>
    <dgm:cxn modelId="{8A485B2F-AC4A-411A-8E72-4BAA3F91AAD2}" type="presOf" srcId="{F6F77402-F51A-4D08-967E-54339B22BAD1}" destId="{6855BEDD-88F8-4B16-BE82-340165D05D68}" srcOrd="0" destOrd="0" presId="urn:microsoft.com/office/officeart/2005/8/layout/vList5"/>
    <dgm:cxn modelId="{8D44F7DE-0E00-4816-8E3F-600170807832}" type="presOf" srcId="{08E48E37-5AB1-4B70-AA68-24E9D470E031}" destId="{5C23B4B0-B6D3-4A41-9E75-E195F545235E}"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7C23E68E-6F9D-4FA4-8670-516B34C71DE4}" type="presOf" srcId="{0CF84F0A-3C67-42E0-9E2C-B5771A993472}" destId="{746A7686-F133-47AF-B3EC-F6F97EDFB376}" srcOrd="0" destOrd="0" presId="urn:microsoft.com/office/officeart/2005/8/layout/vList5"/>
    <dgm:cxn modelId="{721BA3D2-5B29-46AC-8CA3-37E570BF073A}" srcId="{B4955B9F-F915-40B7-AB57-2705BA852141}" destId="{43DCD27A-A103-4D00-9103-30D033105116}" srcOrd="0" destOrd="0" parTransId="{413DBE20-8EC7-400E-8E33-D4C665A52D4E}" sibTransId="{260C2D6A-17ED-483F-B120-074B54CABD01}"/>
    <dgm:cxn modelId="{2529869D-F3B5-4A24-92E3-FA241034AEDB}" type="presOf" srcId="{17891358-B5B2-496D-88C8-70BA6EAAEC18}" destId="{0A12D1DA-DA52-43D1-9D49-AE3252F98232}" srcOrd="0" destOrd="0" presId="urn:microsoft.com/office/officeart/2005/8/layout/vList5"/>
    <dgm:cxn modelId="{C5AD7057-ADE5-45D2-8E85-2935834536D8}" type="presOf" srcId="{859C3C06-509C-4C30-88A7-36390F456F9B}" destId="{325D849B-AFBA-4EE8-AE53-4E8342C517A8}" srcOrd="0" destOrd="0" presId="urn:microsoft.com/office/officeart/2005/8/layout/vList5"/>
    <dgm:cxn modelId="{BFA5C8B5-EA80-4EDB-8443-7E6B515EE50E}" type="presOf" srcId="{27763A87-9A0E-4BE9-A5DB-677D2D8612F1}" destId="{39371C49-4C4E-4056-B8B1-DF3DA7BD345D}" srcOrd="0" destOrd="0" presId="urn:microsoft.com/office/officeart/2005/8/layout/vList5"/>
    <dgm:cxn modelId="{C76DA1A0-1DC4-4FE8-BD81-5BB2118D98B8}" type="presOf" srcId="{B4955B9F-F915-40B7-AB57-2705BA852141}" destId="{8BE929E2-26E6-4809-8B13-DF8F3679F2A0}" srcOrd="0" destOrd="0" presId="urn:microsoft.com/office/officeart/2005/8/layout/vList5"/>
    <dgm:cxn modelId="{D2D402D6-4EC8-4390-A12E-9B0A0D5783D8}" type="presOf" srcId="{43DCD27A-A103-4D00-9103-30D033105116}" destId="{58C15FFD-414F-4EBC-AC2E-4C7446B55187}" srcOrd="0" destOrd="0" presId="urn:microsoft.com/office/officeart/2005/8/layout/vList5"/>
    <dgm:cxn modelId="{4E66F6A1-34F5-4E3C-8039-AE062DBF19B5}" type="presOf" srcId="{F2D9259F-DF1D-4D2C-B898-B427A66EF5A5}" destId="{AA74D0BF-BB04-4E7F-9B77-587ED98EBF98}" srcOrd="0" destOrd="0" presId="urn:microsoft.com/office/officeart/2005/8/layout/vList5"/>
    <dgm:cxn modelId="{E19F0561-E748-4CF1-B70A-8296DE4E8C94}" srcId="{F2D9259F-DF1D-4D2C-B898-B427A66EF5A5}" destId="{08E48E37-5AB1-4B70-AA68-24E9D470E031}" srcOrd="3" destOrd="0" parTransId="{1ACD6A70-343B-46CE-B7F8-8DCC7C7D4747}" sibTransId="{89609930-2272-4C6F-85D5-4FC0E108A18B}"/>
    <dgm:cxn modelId="{42BA46D2-5D77-4068-92C1-E5405F03C1C2}" srcId="{08E48E37-5AB1-4B70-AA68-24E9D470E031}" destId="{0CF84F0A-3C67-42E0-9E2C-B5771A993472}" srcOrd="0" destOrd="0" parTransId="{47DE9BDD-E6E5-474C-8A3D-0BD6900415BE}" sibTransId="{6AE6CBAD-52AC-4BCA-A9CA-FFAD5DFC7622}"/>
    <dgm:cxn modelId="{192D94CD-87B5-4F9A-8090-2ED3B76080DB}" srcId="{17891358-B5B2-496D-88C8-70BA6EAAEC18}" destId="{F6F77402-F51A-4D08-967E-54339B22BAD1}" srcOrd="0" destOrd="0" parTransId="{82FEB0ED-B761-4020-B84A-B84485B89129}" sibTransId="{FB93D852-55F8-4342-82D6-5DA35CDB2FD4}"/>
    <dgm:cxn modelId="{6121C7C6-A877-4AE7-884D-6195A10EBF1F}" srcId="{859C3C06-509C-4C30-88A7-36390F456F9B}" destId="{27763A87-9A0E-4BE9-A5DB-677D2D8612F1}" srcOrd="0" destOrd="0" parTransId="{0B3BE159-C62F-4681-BD76-7B6F7FBC19A1}" sibTransId="{433DF5B2-BDAF-46E5-9FD0-A9D748667DC1}"/>
    <dgm:cxn modelId="{6035E711-DE38-441E-A296-688576046D66}" srcId="{F2D9259F-DF1D-4D2C-B898-B427A66EF5A5}" destId="{17891358-B5B2-496D-88C8-70BA6EAAEC18}" srcOrd="2" destOrd="0" parTransId="{AC2365F2-B8F6-48BD-8802-DE175336665D}" sibTransId="{8D870C8D-1E98-4056-BD5E-6FE23F314E76}"/>
    <dgm:cxn modelId="{7FBE62A0-F76C-4E94-864C-597952E41BAA}" type="presParOf" srcId="{AA74D0BF-BB04-4E7F-9B77-587ED98EBF98}" destId="{0DD3C2EE-BEFA-4E51-B424-4017158D91E3}" srcOrd="0" destOrd="0" presId="urn:microsoft.com/office/officeart/2005/8/layout/vList5"/>
    <dgm:cxn modelId="{924C34F1-02CB-48C1-B94C-DAA58B29C8FA}" type="presParOf" srcId="{0DD3C2EE-BEFA-4E51-B424-4017158D91E3}" destId="{325D849B-AFBA-4EE8-AE53-4E8342C517A8}" srcOrd="0" destOrd="0" presId="urn:microsoft.com/office/officeart/2005/8/layout/vList5"/>
    <dgm:cxn modelId="{94902719-14A9-4489-A73D-E9F5F1562B3C}" type="presParOf" srcId="{0DD3C2EE-BEFA-4E51-B424-4017158D91E3}" destId="{39371C49-4C4E-4056-B8B1-DF3DA7BD345D}" srcOrd="1" destOrd="0" presId="urn:microsoft.com/office/officeart/2005/8/layout/vList5"/>
    <dgm:cxn modelId="{AFF2B2ED-778D-4CF6-BB64-F9E0CCB66B9A}" type="presParOf" srcId="{AA74D0BF-BB04-4E7F-9B77-587ED98EBF98}" destId="{78D7E93C-171E-4CDA-B5E7-9B5E215443C1}" srcOrd="1" destOrd="0" presId="urn:microsoft.com/office/officeart/2005/8/layout/vList5"/>
    <dgm:cxn modelId="{A3787427-E641-43E0-AD16-0EFA89B6B58B}" type="presParOf" srcId="{AA74D0BF-BB04-4E7F-9B77-587ED98EBF98}" destId="{BB4290FC-091D-413A-8168-E56BA0F177BA}" srcOrd="2" destOrd="0" presId="urn:microsoft.com/office/officeart/2005/8/layout/vList5"/>
    <dgm:cxn modelId="{DC622F4F-E648-42E3-99E1-C86282B20D37}" type="presParOf" srcId="{BB4290FC-091D-413A-8168-E56BA0F177BA}" destId="{8BE929E2-26E6-4809-8B13-DF8F3679F2A0}" srcOrd="0" destOrd="0" presId="urn:microsoft.com/office/officeart/2005/8/layout/vList5"/>
    <dgm:cxn modelId="{3DC44930-3B18-4A00-9DEA-ECEE467E0B29}" type="presParOf" srcId="{BB4290FC-091D-413A-8168-E56BA0F177BA}" destId="{58C15FFD-414F-4EBC-AC2E-4C7446B55187}" srcOrd="1" destOrd="0" presId="urn:microsoft.com/office/officeart/2005/8/layout/vList5"/>
    <dgm:cxn modelId="{40C6E593-5F9E-49B2-99FB-0CF00C3A3AAA}" type="presParOf" srcId="{AA74D0BF-BB04-4E7F-9B77-587ED98EBF98}" destId="{DCF38323-848B-4E1D-9455-1AEC420F6D47}" srcOrd="3" destOrd="0" presId="urn:microsoft.com/office/officeart/2005/8/layout/vList5"/>
    <dgm:cxn modelId="{EC4AF970-023E-4284-8C06-5B7B77781BFE}" type="presParOf" srcId="{AA74D0BF-BB04-4E7F-9B77-587ED98EBF98}" destId="{C4B42A58-5542-42FF-80D9-850B62CFE374}" srcOrd="4" destOrd="0" presId="urn:microsoft.com/office/officeart/2005/8/layout/vList5"/>
    <dgm:cxn modelId="{D6CD7CF2-0BE6-4702-88F2-BCAFDE11635F}" type="presParOf" srcId="{C4B42A58-5542-42FF-80D9-850B62CFE374}" destId="{0A12D1DA-DA52-43D1-9D49-AE3252F98232}" srcOrd="0" destOrd="0" presId="urn:microsoft.com/office/officeart/2005/8/layout/vList5"/>
    <dgm:cxn modelId="{EC4BCC45-36DD-4B3A-8540-EA5076C2D03F}" type="presParOf" srcId="{C4B42A58-5542-42FF-80D9-850B62CFE374}" destId="{6855BEDD-88F8-4B16-BE82-340165D05D68}" srcOrd="1" destOrd="0" presId="urn:microsoft.com/office/officeart/2005/8/layout/vList5"/>
    <dgm:cxn modelId="{137D049E-B9D0-4736-AEC7-5AD07F7E650A}" type="presParOf" srcId="{AA74D0BF-BB04-4E7F-9B77-587ED98EBF98}" destId="{E3B94858-A385-448C-A260-7F542C852F4F}" srcOrd="5" destOrd="0" presId="urn:microsoft.com/office/officeart/2005/8/layout/vList5"/>
    <dgm:cxn modelId="{20E1BB25-E1A0-44BE-94F5-ACB7052F0180}" type="presParOf" srcId="{AA74D0BF-BB04-4E7F-9B77-587ED98EBF98}" destId="{818874C3-42F0-4B91-AA4A-EDCB22B3F144}" srcOrd="6" destOrd="0" presId="urn:microsoft.com/office/officeart/2005/8/layout/vList5"/>
    <dgm:cxn modelId="{9419BC36-0798-4FFA-998F-F53A9220A6EE}" type="presParOf" srcId="{818874C3-42F0-4B91-AA4A-EDCB22B3F144}" destId="{5C23B4B0-B6D3-4A41-9E75-E195F545235E}" srcOrd="0" destOrd="0" presId="urn:microsoft.com/office/officeart/2005/8/layout/vList5"/>
    <dgm:cxn modelId="{E10E6D07-8F24-4AF1-96A8-17605E5E67AC}" type="presParOf" srcId="{818874C3-42F0-4B91-AA4A-EDCB22B3F144}" destId="{746A7686-F133-47AF-B3EC-F6F97EDFB37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noProof="0" smtClean="0">
              <a:solidFill>
                <a:srgbClr val="7030A0"/>
              </a:solidFill>
            </a:rPr>
            <a:t>1. Lai pakļautu miesu garam</a:t>
          </a:r>
          <a:endParaRPr lang="lv-LV" b="1" noProof="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custT="1"/>
      <dgm:spPr/>
      <dgm:t>
        <a:bodyPr/>
        <a:lstStyle/>
        <a:p>
          <a:r>
            <a:rPr lang="lv-LV" sz="2800" noProof="0" dirty="0" smtClean="0"/>
            <a:t>“</a:t>
          </a:r>
          <a:r>
            <a:rPr lang="lv-LV" sz="2800" i="1" noProof="0" dirty="0" smtClean="0"/>
            <a:t>kā Dieva kalpi ... grūtā darbā, bezmiega naktīs, badā</a:t>
          </a:r>
          <a:r>
            <a:rPr lang="lv-LV" sz="2800" noProof="0" dirty="0" smtClean="0"/>
            <a:t>,” (2.Kor.6:4-5)</a:t>
          </a:r>
          <a:endParaRPr lang="lv-LV" sz="2800" noProof="0"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noProof="0" dirty="0" smtClean="0">
              <a:solidFill>
                <a:srgbClr val="7030A0"/>
              </a:solidFill>
            </a:rPr>
            <a:t>2.Vajāšanās Kristus vēsts dēļ</a:t>
          </a:r>
          <a:endParaRPr lang="lv-LV" b="1" noProof="0"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custT="1"/>
      <dgm:spPr/>
      <dgm:t>
        <a:bodyPr/>
        <a:lstStyle/>
        <a:p>
          <a:r>
            <a:rPr lang="lv-LV" sz="2800" noProof="0" smtClean="0"/>
            <a:t>“</a:t>
          </a:r>
          <a:r>
            <a:rPr lang="lv-LV" sz="2800" i="1" noProof="0" smtClean="0"/>
            <a:t>Līdz šai stundai mēs ciešam badu un slāpes, esam pliki un vajāti, bez pajumtes</a:t>
          </a:r>
          <a:r>
            <a:rPr lang="lv-LV" sz="2800" noProof="0" smtClean="0"/>
            <a:t>.” (1.Kor.4:11)</a:t>
          </a:r>
          <a:endParaRPr lang="lv-LV" sz="2800" noProof="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17891358-B5B2-496D-88C8-70BA6EAAEC18}">
      <dgm:prSet phldrT="[Text]"/>
      <dgm:spPr/>
      <dgm:t>
        <a:bodyPr/>
        <a:lstStyle/>
        <a:p>
          <a:r>
            <a:rPr lang="lv-LV" b="1" noProof="0" smtClean="0">
              <a:solidFill>
                <a:srgbClr val="7030A0"/>
              </a:solidFill>
            </a:rPr>
            <a:t>3.Lai izlūgtos Dieva atbildi</a:t>
          </a:r>
          <a:endParaRPr lang="lv-LV" b="1" noProof="0">
            <a:solidFill>
              <a:srgbClr val="7030A0"/>
            </a:solidFill>
          </a:endParaRPr>
        </a:p>
      </dgm:t>
    </dgm:pt>
    <dgm:pt modelId="{AC2365F2-B8F6-48BD-8802-DE175336665D}" type="parTrans" cxnId="{6035E711-DE38-441E-A296-688576046D66}">
      <dgm:prSet/>
      <dgm:spPr/>
      <dgm:t>
        <a:bodyPr/>
        <a:lstStyle/>
        <a:p>
          <a:endParaRPr lang="en-US"/>
        </a:p>
      </dgm:t>
    </dgm:pt>
    <dgm:pt modelId="{8D870C8D-1E98-4056-BD5E-6FE23F314E76}" type="sibTrans" cxnId="{6035E711-DE38-441E-A296-688576046D66}">
      <dgm:prSet/>
      <dgm:spPr/>
      <dgm:t>
        <a:bodyPr/>
        <a:lstStyle/>
        <a:p>
          <a:endParaRPr lang="en-US"/>
        </a:p>
      </dgm:t>
    </dgm:pt>
    <dgm:pt modelId="{F6F77402-F51A-4D08-967E-54339B22BAD1}">
      <dgm:prSet phldrT="[Text]" custT="1"/>
      <dgm:spPr/>
      <dgm:t>
        <a:bodyPr/>
        <a:lstStyle/>
        <a:p>
          <a:r>
            <a:rPr lang="lv-LV" sz="2400" noProof="0" dirty="0" smtClean="0"/>
            <a:t>“</a:t>
          </a:r>
          <a:r>
            <a:rPr lang="lv-LV" sz="2400" i="1" noProof="0" dirty="0" smtClean="0"/>
            <a:t>Kad es dzirdēju šos vārdus, es sēdēju un raudāju un sēroju vairākas dienas; es arī nemitējos gavēt un griezties ar savām lūgšanām pie debesu Dieva</a:t>
          </a:r>
          <a:r>
            <a:rPr lang="lv-LV" sz="2400" noProof="0" dirty="0" smtClean="0"/>
            <a:t>.” (Neh.1:4)</a:t>
          </a:r>
          <a:endParaRPr lang="lv-LV" sz="2400" noProof="0" dirty="0"/>
        </a:p>
      </dgm:t>
    </dgm:pt>
    <dgm:pt modelId="{82FEB0ED-B761-4020-B84A-B84485B89129}" type="parTrans" cxnId="{192D94CD-87B5-4F9A-8090-2ED3B76080DB}">
      <dgm:prSet/>
      <dgm:spPr/>
      <dgm:t>
        <a:bodyPr/>
        <a:lstStyle/>
        <a:p>
          <a:endParaRPr lang="en-US"/>
        </a:p>
      </dgm:t>
    </dgm:pt>
    <dgm:pt modelId="{FB93D852-55F8-4342-82D6-5DA35CDB2FD4}" type="sibTrans" cxnId="{192D94CD-87B5-4F9A-8090-2ED3B76080DB}">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3">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3">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3">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3">
        <dgm:presLayoutVars>
          <dgm:bulletEnabled val="1"/>
        </dgm:presLayoutVars>
      </dgm:prSet>
      <dgm:spPr/>
      <dgm:t>
        <a:bodyPr/>
        <a:lstStyle/>
        <a:p>
          <a:endParaRPr lang="en-US"/>
        </a:p>
      </dgm:t>
    </dgm:pt>
    <dgm:pt modelId="{DCF38323-848B-4E1D-9455-1AEC420F6D47}" type="pres">
      <dgm:prSet presAssocID="{1AF08DF6-98DE-401E-9770-D33DD35EDBA0}" presName="sp" presStyleCnt="0"/>
      <dgm:spPr/>
    </dgm:pt>
    <dgm:pt modelId="{C4B42A58-5542-42FF-80D9-850B62CFE374}" type="pres">
      <dgm:prSet presAssocID="{17891358-B5B2-496D-88C8-70BA6EAAEC18}" presName="linNode" presStyleCnt="0"/>
      <dgm:spPr/>
    </dgm:pt>
    <dgm:pt modelId="{0A12D1DA-DA52-43D1-9D49-AE3252F98232}" type="pres">
      <dgm:prSet presAssocID="{17891358-B5B2-496D-88C8-70BA6EAAEC18}" presName="parentText" presStyleLbl="node1" presStyleIdx="2" presStyleCnt="3">
        <dgm:presLayoutVars>
          <dgm:chMax val="1"/>
          <dgm:bulletEnabled val="1"/>
        </dgm:presLayoutVars>
      </dgm:prSet>
      <dgm:spPr/>
      <dgm:t>
        <a:bodyPr/>
        <a:lstStyle/>
        <a:p>
          <a:endParaRPr lang="en-US"/>
        </a:p>
      </dgm:t>
    </dgm:pt>
    <dgm:pt modelId="{6855BEDD-88F8-4B16-BE82-340165D05D68}" type="pres">
      <dgm:prSet presAssocID="{17891358-B5B2-496D-88C8-70BA6EAAEC18}" presName="descendantText" presStyleLbl="alignAccFollowNode1" presStyleIdx="2" presStyleCnt="3">
        <dgm:presLayoutVars>
          <dgm:bulletEnabled val="1"/>
        </dgm:presLayoutVars>
      </dgm:prSet>
      <dgm:spPr/>
      <dgm:t>
        <a:bodyPr/>
        <a:lstStyle/>
        <a:p>
          <a:endParaRPr lang="en-US"/>
        </a:p>
      </dgm:t>
    </dgm:pt>
  </dgm:ptLst>
  <dgm:cxnLst>
    <dgm:cxn modelId="{721BA3D2-5B29-46AC-8CA3-37E570BF073A}" srcId="{B4955B9F-F915-40B7-AB57-2705BA852141}" destId="{43DCD27A-A103-4D00-9103-30D033105116}" srcOrd="0" destOrd="0" parTransId="{413DBE20-8EC7-400E-8E33-D4C665A52D4E}" sibTransId="{260C2D6A-17ED-483F-B120-074B54CABD01}"/>
    <dgm:cxn modelId="{F09265B2-016D-4FA1-98C5-82DE2C5CAB38}" type="presOf" srcId="{859C3C06-509C-4C30-88A7-36390F456F9B}" destId="{325D849B-AFBA-4EE8-AE53-4E8342C517A8}"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15B6FA72-AEBD-47B8-9302-325DB4FEFE7B}" type="presOf" srcId="{27763A87-9A0E-4BE9-A5DB-677D2D8612F1}" destId="{39371C49-4C4E-4056-B8B1-DF3DA7BD345D}" srcOrd="0" destOrd="0" presId="urn:microsoft.com/office/officeart/2005/8/layout/vList5"/>
    <dgm:cxn modelId="{ED5AC38E-9143-4D2F-9E91-97A66FF2AF61}" type="presOf" srcId="{B4955B9F-F915-40B7-AB57-2705BA852141}" destId="{8BE929E2-26E6-4809-8B13-DF8F3679F2A0}" srcOrd="0" destOrd="0" presId="urn:microsoft.com/office/officeart/2005/8/layout/vList5"/>
    <dgm:cxn modelId="{B747F4CE-2BBA-488B-A522-E960E6653A1F}" type="presOf" srcId="{F2D9259F-DF1D-4D2C-B898-B427A66EF5A5}" destId="{AA74D0BF-BB04-4E7F-9B77-587ED98EBF98}" srcOrd="0" destOrd="0" presId="urn:microsoft.com/office/officeart/2005/8/layout/vList5"/>
    <dgm:cxn modelId="{192D94CD-87B5-4F9A-8090-2ED3B76080DB}" srcId="{17891358-B5B2-496D-88C8-70BA6EAAEC18}" destId="{F6F77402-F51A-4D08-967E-54339B22BAD1}" srcOrd="0" destOrd="0" parTransId="{82FEB0ED-B761-4020-B84A-B84485B89129}" sibTransId="{FB93D852-55F8-4342-82D6-5DA35CDB2FD4}"/>
    <dgm:cxn modelId="{6035E711-DE38-441E-A296-688576046D66}" srcId="{F2D9259F-DF1D-4D2C-B898-B427A66EF5A5}" destId="{17891358-B5B2-496D-88C8-70BA6EAAEC18}" srcOrd="2" destOrd="0" parTransId="{AC2365F2-B8F6-48BD-8802-DE175336665D}" sibTransId="{8D870C8D-1E98-4056-BD5E-6FE23F314E76}"/>
    <dgm:cxn modelId="{3F9AD525-85A0-4582-A8B1-3FFE562FC740}" type="presOf" srcId="{17891358-B5B2-496D-88C8-70BA6EAAEC18}" destId="{0A12D1DA-DA52-43D1-9D49-AE3252F98232}" srcOrd="0" destOrd="0" presId="urn:microsoft.com/office/officeart/2005/8/layout/vList5"/>
    <dgm:cxn modelId="{F7E446CA-30CA-4870-AE02-DD604E6AB840}" type="presOf" srcId="{43DCD27A-A103-4D00-9103-30D033105116}" destId="{58C15FFD-414F-4EBC-AC2E-4C7446B55187}" srcOrd="0" destOrd="0" presId="urn:microsoft.com/office/officeart/2005/8/layout/vList5"/>
    <dgm:cxn modelId="{B1479CD8-6197-4527-8ACD-B0F053F7F1FE}" type="presOf" srcId="{F6F77402-F51A-4D08-967E-54339B22BAD1}" destId="{6855BEDD-88F8-4B16-BE82-340165D05D68}" srcOrd="0" destOrd="0"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8CB42CA6-7CBA-44C0-9469-4F913EA58CAD}" srcId="{F2D9259F-DF1D-4D2C-B898-B427A66EF5A5}" destId="{B4955B9F-F915-40B7-AB57-2705BA852141}" srcOrd="1" destOrd="0" parTransId="{E4D5A80C-66D5-412B-87C0-26FB56CF9B87}" sibTransId="{1AF08DF6-98DE-401E-9770-D33DD35EDBA0}"/>
    <dgm:cxn modelId="{42983CAB-10C9-4351-800E-93DCEED52CE1}" type="presParOf" srcId="{AA74D0BF-BB04-4E7F-9B77-587ED98EBF98}" destId="{0DD3C2EE-BEFA-4E51-B424-4017158D91E3}" srcOrd="0" destOrd="0" presId="urn:microsoft.com/office/officeart/2005/8/layout/vList5"/>
    <dgm:cxn modelId="{F8A7EB28-BC64-45FD-80D1-9678EF3491E0}" type="presParOf" srcId="{0DD3C2EE-BEFA-4E51-B424-4017158D91E3}" destId="{325D849B-AFBA-4EE8-AE53-4E8342C517A8}" srcOrd="0" destOrd="0" presId="urn:microsoft.com/office/officeart/2005/8/layout/vList5"/>
    <dgm:cxn modelId="{E9C64D47-F579-42D3-9633-D2EDB5EBE60E}" type="presParOf" srcId="{0DD3C2EE-BEFA-4E51-B424-4017158D91E3}" destId="{39371C49-4C4E-4056-B8B1-DF3DA7BD345D}" srcOrd="1" destOrd="0" presId="urn:microsoft.com/office/officeart/2005/8/layout/vList5"/>
    <dgm:cxn modelId="{540311B2-BF74-4CFE-978F-BC8C12B59C1B}" type="presParOf" srcId="{AA74D0BF-BB04-4E7F-9B77-587ED98EBF98}" destId="{78D7E93C-171E-4CDA-B5E7-9B5E215443C1}" srcOrd="1" destOrd="0" presId="urn:microsoft.com/office/officeart/2005/8/layout/vList5"/>
    <dgm:cxn modelId="{EF9098C5-DBEC-41F9-855B-BB6BE715B1DD}" type="presParOf" srcId="{AA74D0BF-BB04-4E7F-9B77-587ED98EBF98}" destId="{BB4290FC-091D-413A-8168-E56BA0F177BA}" srcOrd="2" destOrd="0" presId="urn:microsoft.com/office/officeart/2005/8/layout/vList5"/>
    <dgm:cxn modelId="{E704E462-EBE1-4ED8-8595-E76E8CFC9F39}" type="presParOf" srcId="{BB4290FC-091D-413A-8168-E56BA0F177BA}" destId="{8BE929E2-26E6-4809-8B13-DF8F3679F2A0}" srcOrd="0" destOrd="0" presId="urn:microsoft.com/office/officeart/2005/8/layout/vList5"/>
    <dgm:cxn modelId="{0E7BAF57-9A4D-491C-9A96-B1F1F05F63FE}" type="presParOf" srcId="{BB4290FC-091D-413A-8168-E56BA0F177BA}" destId="{58C15FFD-414F-4EBC-AC2E-4C7446B55187}" srcOrd="1" destOrd="0" presId="urn:microsoft.com/office/officeart/2005/8/layout/vList5"/>
    <dgm:cxn modelId="{D6830383-D2A4-4E6A-8B7F-975B836893E8}" type="presParOf" srcId="{AA74D0BF-BB04-4E7F-9B77-587ED98EBF98}" destId="{DCF38323-848B-4E1D-9455-1AEC420F6D47}" srcOrd="3" destOrd="0" presId="urn:microsoft.com/office/officeart/2005/8/layout/vList5"/>
    <dgm:cxn modelId="{5A1039DF-8C7C-43D0-89E3-6C391A23E71A}" type="presParOf" srcId="{AA74D0BF-BB04-4E7F-9B77-587ED98EBF98}" destId="{C4B42A58-5542-42FF-80D9-850B62CFE374}" srcOrd="4" destOrd="0" presId="urn:microsoft.com/office/officeart/2005/8/layout/vList5"/>
    <dgm:cxn modelId="{437A0A7B-E583-4247-9A6C-BC834EE022FF}" type="presParOf" srcId="{C4B42A58-5542-42FF-80D9-850B62CFE374}" destId="{0A12D1DA-DA52-43D1-9D49-AE3252F98232}" srcOrd="0" destOrd="0" presId="urn:microsoft.com/office/officeart/2005/8/layout/vList5"/>
    <dgm:cxn modelId="{D8DDB823-A50B-4993-94F2-92BB9D04796F}" type="presParOf" srcId="{C4B42A58-5542-42FF-80D9-850B62CFE374}" destId="{6855BEDD-88F8-4B16-BE82-340165D05D6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dirty="0" smtClean="0">
              <a:solidFill>
                <a:srgbClr val="7030A0"/>
              </a:solidFill>
            </a:rPr>
            <a:t>Nelielies</a:t>
          </a:r>
          <a:endParaRPr lang="en-US" b="1" dirty="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custT="1"/>
      <dgm:spPr/>
      <dgm:t>
        <a:bodyPr/>
        <a:lstStyle/>
        <a:p>
          <a:r>
            <a:rPr lang="lv-LV" sz="2000" b="0" i="1" dirty="0" smtClean="0"/>
            <a:t>“</a:t>
          </a:r>
          <a:r>
            <a:rPr lang="en-US" sz="2000" b="0" i="1" dirty="0" err="1" smtClean="0"/>
            <a:t>kad</a:t>
          </a:r>
          <a:r>
            <a:rPr lang="en-US" sz="2000" b="0" i="1" dirty="0" smtClean="0"/>
            <a:t> </a:t>
          </a:r>
          <a:r>
            <a:rPr lang="en-US" sz="2000" b="0" i="1" dirty="0" err="1" smtClean="0"/>
            <a:t>tu</a:t>
          </a:r>
          <a:r>
            <a:rPr lang="en-US" sz="2000" b="0" i="1" dirty="0" smtClean="0"/>
            <a:t> </a:t>
          </a:r>
          <a:r>
            <a:rPr lang="en-US" sz="2000" b="0" i="1" dirty="0" err="1" smtClean="0"/>
            <a:t>gavē</a:t>
          </a:r>
          <a:r>
            <a:rPr lang="en-US" sz="2000" b="0" i="1" dirty="0" smtClean="0"/>
            <a:t>, </a:t>
          </a:r>
          <a:r>
            <a:rPr lang="en-US" sz="2000" b="0" i="1" dirty="0" err="1" smtClean="0"/>
            <a:t>svaidi</a:t>
          </a:r>
          <a:r>
            <a:rPr lang="en-US" sz="2000" b="0" i="1" dirty="0" smtClean="0"/>
            <a:t> </a:t>
          </a:r>
          <a:r>
            <a:rPr lang="en-US" sz="2000" b="0" i="1" dirty="0" err="1" smtClean="0"/>
            <a:t>savu</a:t>
          </a:r>
          <a:r>
            <a:rPr lang="en-US" sz="2000" b="0" i="1" dirty="0" smtClean="0"/>
            <a:t> </a:t>
          </a:r>
          <a:r>
            <a:rPr lang="en-US" sz="2000" b="0" i="1" dirty="0" err="1" smtClean="0"/>
            <a:t>galvu</a:t>
          </a:r>
          <a:r>
            <a:rPr lang="en-US" sz="2000" b="0" i="1" dirty="0" smtClean="0"/>
            <a:t> un </a:t>
          </a:r>
          <a:r>
            <a:rPr lang="en-US" sz="2000" b="0" i="1" dirty="0" err="1" smtClean="0"/>
            <a:t>mazgā</a:t>
          </a:r>
          <a:r>
            <a:rPr lang="en-US" sz="2000" b="0" i="1" dirty="0" smtClean="0"/>
            <a:t> </a:t>
          </a:r>
          <a:r>
            <a:rPr lang="en-US" sz="2000" b="0" i="1" dirty="0" err="1" smtClean="0"/>
            <a:t>savu</a:t>
          </a:r>
          <a:r>
            <a:rPr lang="en-US" sz="2000" b="0" i="1" dirty="0" smtClean="0"/>
            <a:t> </a:t>
          </a:r>
          <a:r>
            <a:rPr lang="en-US" sz="2000" b="0" i="1" dirty="0" err="1" smtClean="0"/>
            <a:t>vaigu</a:t>
          </a:r>
          <a:r>
            <a:rPr lang="en-US" sz="2000" b="0" i="1" dirty="0" smtClean="0"/>
            <a:t>,</a:t>
          </a:r>
          <a:r>
            <a:rPr lang="lv-LV" sz="2000" b="0" i="1" dirty="0" smtClean="0"/>
            <a:t> ka tu nerādies ļaudīm kā gavētājs, bet savam Tēvam, kas redz slepenībā. Un tavs Tēvs, kas redz slepenībā, tev to atmaksās.” (Mt.6:17-18)</a:t>
          </a:r>
          <a:endParaRPr lang="en-US" sz="2000" b="0" i="1"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dirty="0" smtClean="0">
              <a:solidFill>
                <a:srgbClr val="7030A0"/>
              </a:solidFill>
            </a:rPr>
            <a:t>Atraisi jūgus</a:t>
          </a:r>
          <a:endParaRPr lang="en-US"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custT="1"/>
      <dgm:spPr/>
      <dgm:t>
        <a:bodyPr/>
        <a:lstStyle/>
        <a:p>
          <a:r>
            <a:rPr lang="lv-LV" sz="2000" i="1" dirty="0" smtClean="0"/>
            <a:t>Vai ne šāds ir gavēnis, ko es pieņemtu, – kad tiek atraisītas apspiestības važas, kad noņem spaidu jūgu, kad apspiesto atlaiž brīvībā un sarauj visas saites!” (Jes.58:6)</a:t>
          </a:r>
          <a:endParaRPr lang="en-US" sz="2000" b="0" i="1"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7927D0BA-A546-45C0-A776-D02FC0E6D56A}">
      <dgm:prSet/>
      <dgm:spPr/>
      <dgm:t>
        <a:bodyPr/>
        <a:lstStyle/>
        <a:p>
          <a:r>
            <a:rPr lang="lv-LV" b="1" dirty="0" smtClean="0">
              <a:solidFill>
                <a:srgbClr val="7030A0"/>
              </a:solidFill>
            </a:rPr>
            <a:t>Pabaro nabagus</a:t>
          </a:r>
          <a:endParaRPr lang="en-US" b="1" dirty="0" smtClean="0">
            <a:solidFill>
              <a:srgbClr val="7030A0"/>
            </a:solidFill>
          </a:endParaRPr>
        </a:p>
      </dgm:t>
    </dgm:pt>
    <dgm:pt modelId="{47F4F1DD-6BD6-498E-B599-CB83AF57517A}" type="parTrans" cxnId="{43C122F1-C767-4F73-9B46-130B6FDCACA3}">
      <dgm:prSet/>
      <dgm:spPr/>
      <dgm:t>
        <a:bodyPr/>
        <a:lstStyle/>
        <a:p>
          <a:endParaRPr lang="en-US"/>
        </a:p>
      </dgm:t>
    </dgm:pt>
    <dgm:pt modelId="{D98DC71E-DACF-4868-B467-2CA0F33A8B54}" type="sibTrans" cxnId="{43C122F1-C767-4F73-9B46-130B6FDCACA3}">
      <dgm:prSet/>
      <dgm:spPr/>
      <dgm:t>
        <a:bodyPr/>
        <a:lstStyle/>
        <a:p>
          <a:endParaRPr lang="en-US"/>
        </a:p>
      </dgm:t>
    </dgm:pt>
    <dgm:pt modelId="{7B5971C7-FCF2-4320-8C3F-6BCB09783DB8}">
      <dgm:prSet custT="1"/>
      <dgm:spPr/>
      <dgm:t>
        <a:bodyPr/>
        <a:lstStyle/>
        <a:p>
          <a:r>
            <a:rPr lang="lv-LV" sz="2000" dirty="0" smtClean="0"/>
            <a:t>“</a:t>
          </a:r>
          <a:r>
            <a:rPr lang="lv-LV" sz="2000" i="1" dirty="0" smtClean="0"/>
            <a:t>Un tāds gavēnis, kad ar izsalkušo tu dali savu maizi, kad nabagu un bezpajumtnieku tu ieved savā namā, kad ieraugi kailo un apģērb viņu, kad nenovērsies no otra, kas tāds pats kā tu (Jes.58:7)</a:t>
          </a:r>
          <a:r>
            <a:rPr lang="lv-LV" sz="2000" dirty="0" smtClean="0"/>
            <a:t>”</a:t>
          </a:r>
          <a:endParaRPr lang="en-US" sz="2000" dirty="0"/>
        </a:p>
      </dgm:t>
    </dgm:pt>
    <dgm:pt modelId="{4D96B5B9-1590-496C-8A85-1EAAA5049F12}" type="parTrans" cxnId="{1EE75D56-B2A1-4093-9FC8-CD114856F42C}">
      <dgm:prSet/>
      <dgm:spPr/>
      <dgm:t>
        <a:bodyPr/>
        <a:lstStyle/>
        <a:p>
          <a:endParaRPr lang="en-US"/>
        </a:p>
      </dgm:t>
    </dgm:pt>
    <dgm:pt modelId="{E260D795-8F8E-4F81-8DEB-47353BBD2A77}" type="sibTrans" cxnId="{1EE75D56-B2A1-4093-9FC8-CD114856F42C}">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3">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3">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3">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3">
        <dgm:presLayoutVars>
          <dgm:bulletEnabled val="1"/>
        </dgm:presLayoutVars>
      </dgm:prSet>
      <dgm:spPr/>
      <dgm:t>
        <a:bodyPr/>
        <a:lstStyle/>
        <a:p>
          <a:endParaRPr lang="en-US"/>
        </a:p>
      </dgm:t>
    </dgm:pt>
    <dgm:pt modelId="{DCF38323-848B-4E1D-9455-1AEC420F6D47}" type="pres">
      <dgm:prSet presAssocID="{1AF08DF6-98DE-401E-9770-D33DD35EDBA0}" presName="sp" presStyleCnt="0"/>
      <dgm:spPr/>
    </dgm:pt>
    <dgm:pt modelId="{05789902-0617-43A9-A3C3-953AE30F06B3}" type="pres">
      <dgm:prSet presAssocID="{7927D0BA-A546-45C0-A776-D02FC0E6D56A}" presName="linNode" presStyleCnt="0"/>
      <dgm:spPr/>
    </dgm:pt>
    <dgm:pt modelId="{512EF3B1-03EA-4153-903B-278B4FB8D9FF}" type="pres">
      <dgm:prSet presAssocID="{7927D0BA-A546-45C0-A776-D02FC0E6D56A}" presName="parentText" presStyleLbl="node1" presStyleIdx="2" presStyleCnt="3">
        <dgm:presLayoutVars>
          <dgm:chMax val="1"/>
          <dgm:bulletEnabled val="1"/>
        </dgm:presLayoutVars>
      </dgm:prSet>
      <dgm:spPr/>
    </dgm:pt>
    <dgm:pt modelId="{EC9870B8-907B-4BAF-A681-8C0C516164B8}" type="pres">
      <dgm:prSet presAssocID="{7927D0BA-A546-45C0-A776-D02FC0E6D56A}" presName="descendantText" presStyleLbl="alignAccFollowNode1" presStyleIdx="2" presStyleCnt="3">
        <dgm:presLayoutVars>
          <dgm:bulletEnabled val="1"/>
        </dgm:presLayoutVars>
      </dgm:prSet>
      <dgm:spPr/>
      <dgm:t>
        <a:bodyPr/>
        <a:lstStyle/>
        <a:p>
          <a:endParaRPr lang="en-US"/>
        </a:p>
      </dgm:t>
    </dgm:pt>
  </dgm:ptLst>
  <dgm:cxnLst>
    <dgm:cxn modelId="{43C122F1-C767-4F73-9B46-130B6FDCACA3}" srcId="{F2D9259F-DF1D-4D2C-B898-B427A66EF5A5}" destId="{7927D0BA-A546-45C0-A776-D02FC0E6D56A}" srcOrd="2" destOrd="0" parTransId="{47F4F1DD-6BD6-498E-B599-CB83AF57517A}" sibTransId="{D98DC71E-DACF-4868-B467-2CA0F33A8B54}"/>
    <dgm:cxn modelId="{F1E13254-2357-496C-8A15-2C18471B2288}" type="presOf" srcId="{27763A87-9A0E-4BE9-A5DB-677D2D8612F1}" destId="{39371C49-4C4E-4056-B8B1-DF3DA7BD345D}" srcOrd="0" destOrd="0"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EC049958-D060-418D-9BFC-D7562C23F65D}" type="presOf" srcId="{7B5971C7-FCF2-4320-8C3F-6BCB09783DB8}" destId="{EC9870B8-907B-4BAF-A681-8C0C516164B8}" srcOrd="0" destOrd="0" presId="urn:microsoft.com/office/officeart/2005/8/layout/vList5"/>
    <dgm:cxn modelId="{A4B112A8-AC62-44FB-8CCF-62C158266D6A}" type="presOf" srcId="{B4955B9F-F915-40B7-AB57-2705BA852141}" destId="{8BE929E2-26E6-4809-8B13-DF8F3679F2A0}" srcOrd="0" destOrd="0" presId="urn:microsoft.com/office/officeart/2005/8/layout/vList5"/>
    <dgm:cxn modelId="{1EE75D56-B2A1-4093-9FC8-CD114856F42C}" srcId="{7927D0BA-A546-45C0-A776-D02FC0E6D56A}" destId="{7B5971C7-FCF2-4320-8C3F-6BCB09783DB8}" srcOrd="0" destOrd="0" parTransId="{4D96B5B9-1590-496C-8A85-1EAAA5049F12}" sibTransId="{E260D795-8F8E-4F81-8DEB-47353BBD2A77}"/>
    <dgm:cxn modelId="{DAFE1F1C-14F5-4BE0-A103-715BCF380D76}" type="presOf" srcId="{43DCD27A-A103-4D00-9103-30D033105116}" destId="{58C15FFD-414F-4EBC-AC2E-4C7446B55187}" srcOrd="0" destOrd="0" presId="urn:microsoft.com/office/officeart/2005/8/layout/vList5"/>
    <dgm:cxn modelId="{9A3ED14C-FBB9-4BA3-9E09-A95CA9782683}" type="presOf" srcId="{7927D0BA-A546-45C0-A776-D02FC0E6D56A}" destId="{512EF3B1-03EA-4153-903B-278B4FB8D9FF}"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20BA644D-205B-43B9-9D49-AC3E2C8DA303}" type="presOf" srcId="{F2D9259F-DF1D-4D2C-B898-B427A66EF5A5}" destId="{AA74D0BF-BB04-4E7F-9B77-587ED98EBF98}" srcOrd="0" destOrd="0" presId="urn:microsoft.com/office/officeart/2005/8/layout/vList5"/>
    <dgm:cxn modelId="{8CB42CA6-7CBA-44C0-9469-4F913EA58CAD}" srcId="{F2D9259F-DF1D-4D2C-B898-B427A66EF5A5}" destId="{B4955B9F-F915-40B7-AB57-2705BA852141}" srcOrd="1" destOrd="0" parTransId="{E4D5A80C-66D5-412B-87C0-26FB56CF9B87}" sibTransId="{1AF08DF6-98DE-401E-9770-D33DD35EDBA0}"/>
    <dgm:cxn modelId="{721BA3D2-5B29-46AC-8CA3-37E570BF073A}" srcId="{B4955B9F-F915-40B7-AB57-2705BA852141}" destId="{43DCD27A-A103-4D00-9103-30D033105116}" srcOrd="0" destOrd="0" parTransId="{413DBE20-8EC7-400E-8E33-D4C665A52D4E}" sibTransId="{260C2D6A-17ED-483F-B120-074B54CABD01}"/>
    <dgm:cxn modelId="{1ACE1333-91AB-4033-9601-F993E0D8F460}" type="presOf" srcId="{859C3C06-509C-4C30-88A7-36390F456F9B}" destId="{325D849B-AFBA-4EE8-AE53-4E8342C517A8}" srcOrd="0" destOrd="0" presId="urn:microsoft.com/office/officeart/2005/8/layout/vList5"/>
    <dgm:cxn modelId="{CCB01878-C185-4C92-B929-68EB74543998}" type="presParOf" srcId="{AA74D0BF-BB04-4E7F-9B77-587ED98EBF98}" destId="{0DD3C2EE-BEFA-4E51-B424-4017158D91E3}" srcOrd="0" destOrd="0" presId="urn:microsoft.com/office/officeart/2005/8/layout/vList5"/>
    <dgm:cxn modelId="{E6FEB3F8-E42C-4AAE-BCF2-CBFE31E0DB90}" type="presParOf" srcId="{0DD3C2EE-BEFA-4E51-B424-4017158D91E3}" destId="{325D849B-AFBA-4EE8-AE53-4E8342C517A8}" srcOrd="0" destOrd="0" presId="urn:microsoft.com/office/officeart/2005/8/layout/vList5"/>
    <dgm:cxn modelId="{E630DDA3-8E11-401B-A553-9F45329153F4}" type="presParOf" srcId="{0DD3C2EE-BEFA-4E51-B424-4017158D91E3}" destId="{39371C49-4C4E-4056-B8B1-DF3DA7BD345D}" srcOrd="1" destOrd="0" presId="urn:microsoft.com/office/officeart/2005/8/layout/vList5"/>
    <dgm:cxn modelId="{BCB4031C-87FD-465A-A886-DACB0C79721C}" type="presParOf" srcId="{AA74D0BF-BB04-4E7F-9B77-587ED98EBF98}" destId="{78D7E93C-171E-4CDA-B5E7-9B5E215443C1}" srcOrd="1" destOrd="0" presId="urn:microsoft.com/office/officeart/2005/8/layout/vList5"/>
    <dgm:cxn modelId="{3EBB484C-0E2E-41BA-B54A-E50BF90B10A9}" type="presParOf" srcId="{AA74D0BF-BB04-4E7F-9B77-587ED98EBF98}" destId="{BB4290FC-091D-413A-8168-E56BA0F177BA}" srcOrd="2" destOrd="0" presId="urn:microsoft.com/office/officeart/2005/8/layout/vList5"/>
    <dgm:cxn modelId="{8B418F36-6771-488A-B503-08A53CFBE3F3}" type="presParOf" srcId="{BB4290FC-091D-413A-8168-E56BA0F177BA}" destId="{8BE929E2-26E6-4809-8B13-DF8F3679F2A0}" srcOrd="0" destOrd="0" presId="urn:microsoft.com/office/officeart/2005/8/layout/vList5"/>
    <dgm:cxn modelId="{498A9936-399C-402E-89EA-CA5C80BA1845}" type="presParOf" srcId="{BB4290FC-091D-413A-8168-E56BA0F177BA}" destId="{58C15FFD-414F-4EBC-AC2E-4C7446B55187}" srcOrd="1" destOrd="0" presId="urn:microsoft.com/office/officeart/2005/8/layout/vList5"/>
    <dgm:cxn modelId="{1FC874C4-C554-40E5-802F-AD18DBC520DE}" type="presParOf" srcId="{AA74D0BF-BB04-4E7F-9B77-587ED98EBF98}" destId="{DCF38323-848B-4E1D-9455-1AEC420F6D47}" srcOrd="3" destOrd="0" presId="urn:microsoft.com/office/officeart/2005/8/layout/vList5"/>
    <dgm:cxn modelId="{D09B5C1C-CA3F-4B88-A3A6-D2A85DDD06A4}" type="presParOf" srcId="{AA74D0BF-BB04-4E7F-9B77-587ED98EBF98}" destId="{05789902-0617-43A9-A3C3-953AE30F06B3}" srcOrd="4" destOrd="0" presId="urn:microsoft.com/office/officeart/2005/8/layout/vList5"/>
    <dgm:cxn modelId="{22AA528A-EBD0-4071-BCC1-E1ACB87982DE}" type="presParOf" srcId="{05789902-0617-43A9-A3C3-953AE30F06B3}" destId="{512EF3B1-03EA-4153-903B-278B4FB8D9FF}" srcOrd="0" destOrd="0" presId="urn:microsoft.com/office/officeart/2005/8/layout/vList5"/>
    <dgm:cxn modelId="{E3B4A84A-7C30-46D8-B9FB-D091261004A0}" type="presParOf" srcId="{05789902-0617-43A9-A3C3-953AE30F06B3}" destId="{EC9870B8-907B-4BAF-A681-8C0C516164B8}"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59C3C06-509C-4C30-88A7-36390F456F9B}">
      <dgm:prSet phldrT="[Text]"/>
      <dgm:spPr/>
      <dgm:t>
        <a:bodyPr/>
        <a:lstStyle/>
        <a:p>
          <a:r>
            <a:rPr lang="lv-LV" b="1" dirty="0" smtClean="0">
              <a:solidFill>
                <a:srgbClr val="7030A0"/>
              </a:solidFill>
            </a:rPr>
            <a:t>Ietaupīto laiku veltī</a:t>
          </a:r>
          <a:endParaRPr lang="en-US" b="1" dirty="0">
            <a:solidFill>
              <a:srgbClr val="7030A0"/>
            </a:solidFill>
          </a:endParaRPr>
        </a:p>
      </dgm:t>
    </dgm:pt>
    <dgm:pt modelId="{402E9569-428A-41C2-AB89-3FBE308DDAB7}" type="parTrans" cxnId="{7F7D581B-8180-4785-9842-F5DB40B1DE97}">
      <dgm:prSet/>
      <dgm:spPr/>
      <dgm:t>
        <a:bodyPr/>
        <a:lstStyle/>
        <a:p>
          <a:endParaRPr lang="en-US"/>
        </a:p>
      </dgm:t>
    </dgm:pt>
    <dgm:pt modelId="{07F50452-795B-4E81-B499-0FF948B563BC}" type="sibTrans" cxnId="{7F7D581B-8180-4785-9842-F5DB40B1DE97}">
      <dgm:prSet/>
      <dgm:spPr/>
      <dgm:t>
        <a:bodyPr/>
        <a:lstStyle/>
        <a:p>
          <a:endParaRPr lang="en-US"/>
        </a:p>
      </dgm:t>
    </dgm:pt>
    <dgm:pt modelId="{27763A87-9A0E-4BE9-A5DB-677D2D8612F1}">
      <dgm:prSet phldrT="[Text]"/>
      <dgm:spPr/>
      <dgm:t>
        <a:bodyPr/>
        <a:lstStyle/>
        <a:p>
          <a:r>
            <a:rPr lang="lv-LV" b="1" dirty="0" smtClean="0"/>
            <a:t>Dieva lūgšanai </a:t>
          </a:r>
          <a:r>
            <a:rPr lang="lv-LV" dirty="0" smtClean="0"/>
            <a:t>un</a:t>
          </a:r>
          <a:endParaRPr lang="en-US" dirty="0"/>
        </a:p>
      </dgm:t>
    </dgm:pt>
    <dgm:pt modelId="{0B3BE159-C62F-4681-BD76-7B6F7FBC19A1}" type="parTrans" cxnId="{6121C7C6-A877-4AE7-884D-6195A10EBF1F}">
      <dgm:prSet/>
      <dgm:spPr/>
      <dgm:t>
        <a:bodyPr/>
        <a:lstStyle/>
        <a:p>
          <a:endParaRPr lang="en-US"/>
        </a:p>
      </dgm:t>
    </dgm:pt>
    <dgm:pt modelId="{433DF5B2-BDAF-46E5-9FD0-A9D748667DC1}" type="sibTrans" cxnId="{6121C7C6-A877-4AE7-884D-6195A10EBF1F}">
      <dgm:prSet/>
      <dgm:spPr/>
      <dgm:t>
        <a:bodyPr/>
        <a:lstStyle/>
        <a:p>
          <a:endParaRPr lang="en-US"/>
        </a:p>
      </dgm:t>
    </dgm:pt>
    <dgm:pt modelId="{B4955B9F-F915-40B7-AB57-2705BA852141}">
      <dgm:prSet phldrT="[Text]"/>
      <dgm:spPr/>
      <dgm:t>
        <a:bodyPr/>
        <a:lstStyle/>
        <a:p>
          <a:r>
            <a:rPr lang="lv-LV" b="1" dirty="0" smtClean="0">
              <a:solidFill>
                <a:srgbClr val="7030A0"/>
              </a:solidFill>
            </a:rPr>
            <a:t>Ietaupīto naudu</a:t>
          </a:r>
          <a:endParaRPr lang="en-US"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43DCD27A-A103-4D00-9103-30D033105116}">
      <dgm:prSet phldrT="[Text]"/>
      <dgm:spPr/>
      <dgm:t>
        <a:bodyPr/>
        <a:lstStyle/>
        <a:p>
          <a:r>
            <a:rPr lang="lv-LV" b="1" dirty="0" smtClean="0"/>
            <a:t>Ziedo nabagiem</a:t>
          </a:r>
          <a:endParaRPr lang="en-US" dirty="0"/>
        </a:p>
      </dgm:t>
    </dgm:pt>
    <dgm:pt modelId="{413DBE20-8EC7-400E-8E33-D4C665A52D4E}" type="parTrans" cxnId="{721BA3D2-5B29-46AC-8CA3-37E570BF073A}">
      <dgm:prSet/>
      <dgm:spPr/>
      <dgm:t>
        <a:bodyPr/>
        <a:lstStyle/>
        <a:p>
          <a:endParaRPr lang="en-US"/>
        </a:p>
      </dgm:t>
    </dgm:pt>
    <dgm:pt modelId="{260C2D6A-17ED-483F-B120-074B54CABD01}" type="sibTrans" cxnId="{721BA3D2-5B29-46AC-8CA3-37E570BF073A}">
      <dgm:prSet/>
      <dgm:spPr/>
      <dgm:t>
        <a:bodyPr/>
        <a:lstStyle/>
        <a:p>
          <a:endParaRPr lang="en-US"/>
        </a:p>
      </dgm:t>
    </dgm:pt>
    <dgm:pt modelId="{128737A5-DBD0-4547-8F56-D000AB0CF53F}">
      <dgm:prSet phldrT="[Text]"/>
      <dgm:spPr/>
      <dgm:t>
        <a:bodyPr/>
        <a:lstStyle/>
        <a:p>
          <a:r>
            <a:rPr lang="lv-LV" b="1" dirty="0" smtClean="0"/>
            <a:t>Bībeles lasīšanai</a:t>
          </a:r>
          <a:endParaRPr lang="en-US" dirty="0"/>
        </a:p>
      </dgm:t>
    </dgm:pt>
    <dgm:pt modelId="{3C6BC0AC-65B7-4B60-88B2-872E23A98746}" type="parTrans" cxnId="{7F75DA94-EDDC-4086-8DED-E2559BED162E}">
      <dgm:prSet/>
      <dgm:spPr/>
    </dgm:pt>
    <dgm:pt modelId="{7AD4A69B-4F4E-4CAD-8BC5-4B10F2088792}" type="sibTrans" cxnId="{7F75DA94-EDDC-4086-8DED-E2559BED162E}">
      <dgm:prSet/>
      <dgm:spPr/>
    </dgm:pt>
    <dgm:pt modelId="{AA74D0BF-BB04-4E7F-9B77-587ED98EBF98}" type="pres">
      <dgm:prSet presAssocID="{F2D9259F-DF1D-4D2C-B898-B427A66EF5A5}" presName="Name0" presStyleCnt="0">
        <dgm:presLayoutVars>
          <dgm:dir/>
          <dgm:animLvl val="lvl"/>
          <dgm:resizeHandles val="exact"/>
        </dgm:presLayoutVars>
      </dgm:prSet>
      <dgm:spPr/>
    </dgm:pt>
    <dgm:pt modelId="{0DD3C2EE-BEFA-4E51-B424-4017158D91E3}" type="pres">
      <dgm:prSet presAssocID="{859C3C06-509C-4C30-88A7-36390F456F9B}" presName="linNode" presStyleCnt="0"/>
      <dgm:spPr/>
    </dgm:pt>
    <dgm:pt modelId="{325D849B-AFBA-4EE8-AE53-4E8342C517A8}" type="pres">
      <dgm:prSet presAssocID="{859C3C06-509C-4C30-88A7-36390F456F9B}" presName="parentText" presStyleLbl="node1" presStyleIdx="0" presStyleCnt="2">
        <dgm:presLayoutVars>
          <dgm:chMax val="1"/>
          <dgm:bulletEnabled val="1"/>
        </dgm:presLayoutVars>
      </dgm:prSet>
      <dgm:spPr/>
      <dgm:t>
        <a:bodyPr/>
        <a:lstStyle/>
        <a:p>
          <a:endParaRPr lang="en-US"/>
        </a:p>
      </dgm:t>
    </dgm:pt>
    <dgm:pt modelId="{39371C49-4C4E-4056-B8B1-DF3DA7BD345D}" type="pres">
      <dgm:prSet presAssocID="{859C3C06-509C-4C30-88A7-36390F456F9B}" presName="descendantText" presStyleLbl="alignAccFollowNode1" presStyleIdx="0" presStyleCnt="2">
        <dgm:presLayoutVars>
          <dgm:bulletEnabled val="1"/>
        </dgm:presLayoutVars>
      </dgm:prSet>
      <dgm:spPr/>
      <dgm:t>
        <a:bodyPr/>
        <a:lstStyle/>
        <a:p>
          <a:endParaRPr lang="en-US"/>
        </a:p>
      </dgm:t>
    </dgm:pt>
    <dgm:pt modelId="{78D7E93C-171E-4CDA-B5E7-9B5E215443C1}" type="pres">
      <dgm:prSet presAssocID="{07F50452-795B-4E81-B499-0FF948B563BC}" presName="sp" presStyleCnt="0"/>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1" presStyleCnt="2">
        <dgm:presLayoutVars>
          <dgm:chMax val="1"/>
          <dgm:bulletEnabled val="1"/>
        </dgm:presLayoutVars>
      </dgm:prSet>
      <dgm:spPr/>
      <dgm:t>
        <a:bodyPr/>
        <a:lstStyle/>
        <a:p>
          <a:endParaRPr lang="en-US"/>
        </a:p>
      </dgm:t>
    </dgm:pt>
    <dgm:pt modelId="{58C15FFD-414F-4EBC-AC2E-4C7446B55187}" type="pres">
      <dgm:prSet presAssocID="{B4955B9F-F915-40B7-AB57-2705BA852141}" presName="descendantText" presStyleLbl="alignAccFollowNode1" presStyleIdx="1" presStyleCnt="2">
        <dgm:presLayoutVars>
          <dgm:bulletEnabled val="1"/>
        </dgm:presLayoutVars>
      </dgm:prSet>
      <dgm:spPr/>
      <dgm:t>
        <a:bodyPr/>
        <a:lstStyle/>
        <a:p>
          <a:endParaRPr lang="en-US"/>
        </a:p>
      </dgm:t>
    </dgm:pt>
  </dgm:ptLst>
  <dgm:cxnLst>
    <dgm:cxn modelId="{C3EC659A-45A5-4626-BAFA-08D5A19AC2A3}" type="presOf" srcId="{43DCD27A-A103-4D00-9103-30D033105116}" destId="{58C15FFD-414F-4EBC-AC2E-4C7446B55187}" srcOrd="0" destOrd="0" presId="urn:microsoft.com/office/officeart/2005/8/layout/vList5"/>
    <dgm:cxn modelId="{C095D70A-619C-4D12-8ED4-C2E03FABE804}" type="presOf" srcId="{128737A5-DBD0-4547-8F56-D000AB0CF53F}" destId="{39371C49-4C4E-4056-B8B1-DF3DA7BD345D}" srcOrd="0" destOrd="1" presId="urn:microsoft.com/office/officeart/2005/8/layout/vList5"/>
    <dgm:cxn modelId="{141ED8B4-AE01-4E61-92D5-FA048BAF6280}" type="presOf" srcId="{27763A87-9A0E-4BE9-A5DB-677D2D8612F1}" destId="{39371C49-4C4E-4056-B8B1-DF3DA7BD345D}" srcOrd="0" destOrd="0" presId="urn:microsoft.com/office/officeart/2005/8/layout/vList5"/>
    <dgm:cxn modelId="{6121C7C6-A877-4AE7-884D-6195A10EBF1F}" srcId="{859C3C06-509C-4C30-88A7-36390F456F9B}" destId="{27763A87-9A0E-4BE9-A5DB-677D2D8612F1}" srcOrd="0" destOrd="0" parTransId="{0B3BE159-C62F-4681-BD76-7B6F7FBC19A1}" sibTransId="{433DF5B2-BDAF-46E5-9FD0-A9D748667DC1}"/>
    <dgm:cxn modelId="{EA968CC9-76E3-4614-A908-9C859CA045BF}" type="presOf" srcId="{F2D9259F-DF1D-4D2C-B898-B427A66EF5A5}" destId="{AA74D0BF-BB04-4E7F-9B77-587ED98EBF98}" srcOrd="0" destOrd="0" presId="urn:microsoft.com/office/officeart/2005/8/layout/vList5"/>
    <dgm:cxn modelId="{C42D9D62-E937-4A0D-9CFB-CAAF1B19B945}" type="presOf" srcId="{859C3C06-509C-4C30-88A7-36390F456F9B}" destId="{325D849B-AFBA-4EE8-AE53-4E8342C517A8}" srcOrd="0" destOrd="0" presId="urn:microsoft.com/office/officeart/2005/8/layout/vList5"/>
    <dgm:cxn modelId="{A9B94962-E7A4-4042-882B-67CD8631DEFA}" type="presOf" srcId="{B4955B9F-F915-40B7-AB57-2705BA852141}" destId="{8BE929E2-26E6-4809-8B13-DF8F3679F2A0}" srcOrd="0" destOrd="0" presId="urn:microsoft.com/office/officeart/2005/8/layout/vList5"/>
    <dgm:cxn modelId="{7F7D581B-8180-4785-9842-F5DB40B1DE97}" srcId="{F2D9259F-DF1D-4D2C-B898-B427A66EF5A5}" destId="{859C3C06-509C-4C30-88A7-36390F456F9B}" srcOrd="0" destOrd="0" parTransId="{402E9569-428A-41C2-AB89-3FBE308DDAB7}" sibTransId="{07F50452-795B-4E81-B499-0FF948B563BC}"/>
    <dgm:cxn modelId="{8CB42CA6-7CBA-44C0-9469-4F913EA58CAD}" srcId="{F2D9259F-DF1D-4D2C-B898-B427A66EF5A5}" destId="{B4955B9F-F915-40B7-AB57-2705BA852141}" srcOrd="1" destOrd="0" parTransId="{E4D5A80C-66D5-412B-87C0-26FB56CF9B87}" sibTransId="{1AF08DF6-98DE-401E-9770-D33DD35EDBA0}"/>
    <dgm:cxn modelId="{7F75DA94-EDDC-4086-8DED-E2559BED162E}" srcId="{859C3C06-509C-4C30-88A7-36390F456F9B}" destId="{128737A5-DBD0-4547-8F56-D000AB0CF53F}" srcOrd="1" destOrd="0" parTransId="{3C6BC0AC-65B7-4B60-88B2-872E23A98746}" sibTransId="{7AD4A69B-4F4E-4CAD-8BC5-4B10F2088792}"/>
    <dgm:cxn modelId="{721BA3D2-5B29-46AC-8CA3-37E570BF073A}" srcId="{B4955B9F-F915-40B7-AB57-2705BA852141}" destId="{43DCD27A-A103-4D00-9103-30D033105116}" srcOrd="0" destOrd="0" parTransId="{413DBE20-8EC7-400E-8E33-D4C665A52D4E}" sibTransId="{260C2D6A-17ED-483F-B120-074B54CABD01}"/>
    <dgm:cxn modelId="{782382C5-E628-4088-9139-EEE753D564BF}" type="presParOf" srcId="{AA74D0BF-BB04-4E7F-9B77-587ED98EBF98}" destId="{0DD3C2EE-BEFA-4E51-B424-4017158D91E3}" srcOrd="0" destOrd="0" presId="urn:microsoft.com/office/officeart/2005/8/layout/vList5"/>
    <dgm:cxn modelId="{382D2340-421C-4880-B113-A0B21F456506}" type="presParOf" srcId="{0DD3C2EE-BEFA-4E51-B424-4017158D91E3}" destId="{325D849B-AFBA-4EE8-AE53-4E8342C517A8}" srcOrd="0" destOrd="0" presId="urn:microsoft.com/office/officeart/2005/8/layout/vList5"/>
    <dgm:cxn modelId="{89867006-87E6-4532-928A-FEAD695F5F59}" type="presParOf" srcId="{0DD3C2EE-BEFA-4E51-B424-4017158D91E3}" destId="{39371C49-4C4E-4056-B8B1-DF3DA7BD345D}" srcOrd="1" destOrd="0" presId="urn:microsoft.com/office/officeart/2005/8/layout/vList5"/>
    <dgm:cxn modelId="{CFBE19A1-204B-4461-A646-61FBA83C4D30}" type="presParOf" srcId="{AA74D0BF-BB04-4E7F-9B77-587ED98EBF98}" destId="{78D7E93C-171E-4CDA-B5E7-9B5E215443C1}" srcOrd="1" destOrd="0" presId="urn:microsoft.com/office/officeart/2005/8/layout/vList5"/>
    <dgm:cxn modelId="{36F11DB4-144F-4B6F-851E-741C715E8F17}" type="presParOf" srcId="{AA74D0BF-BB04-4E7F-9B77-587ED98EBF98}" destId="{BB4290FC-091D-413A-8168-E56BA0F177BA}" srcOrd="2" destOrd="0" presId="urn:microsoft.com/office/officeart/2005/8/layout/vList5"/>
    <dgm:cxn modelId="{56CC38FE-2D6E-436C-AFFF-5FAD4E2B548C}" type="presParOf" srcId="{BB4290FC-091D-413A-8168-E56BA0F177BA}" destId="{8BE929E2-26E6-4809-8B13-DF8F3679F2A0}" srcOrd="0" destOrd="0" presId="urn:microsoft.com/office/officeart/2005/8/layout/vList5"/>
    <dgm:cxn modelId="{1B8A5017-CE13-41E6-88CF-9CDFBD4A5D3D}" type="presParOf" srcId="{BB4290FC-091D-413A-8168-E56BA0F177BA}" destId="{58C15FFD-414F-4EBC-AC2E-4C7446B5518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2D9259F-DF1D-4D2C-B898-B427A66EF5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B4955B9F-F915-40B7-AB57-2705BA852141}">
      <dgm:prSet phldrT="[Text]" custT="1"/>
      <dgm:spPr/>
      <dgm:t>
        <a:bodyPr/>
        <a:lstStyle/>
        <a:p>
          <a:r>
            <a:rPr lang="lv-LV" sz="2800" b="1" dirty="0" smtClean="0">
              <a:solidFill>
                <a:srgbClr val="7030A0"/>
              </a:solidFill>
            </a:rPr>
            <a:t>Pielabinātos Dievam</a:t>
          </a:r>
          <a:endParaRPr lang="en-US" sz="2800" b="1" dirty="0">
            <a:solidFill>
              <a:srgbClr val="7030A0"/>
            </a:solidFill>
          </a:endParaRPr>
        </a:p>
      </dgm:t>
    </dgm:pt>
    <dgm:pt modelId="{E4D5A80C-66D5-412B-87C0-26FB56CF9B87}" type="parTrans" cxnId="{8CB42CA6-7CBA-44C0-9469-4F913EA58CAD}">
      <dgm:prSet/>
      <dgm:spPr/>
      <dgm:t>
        <a:bodyPr/>
        <a:lstStyle/>
        <a:p>
          <a:endParaRPr lang="en-US"/>
        </a:p>
      </dgm:t>
    </dgm:pt>
    <dgm:pt modelId="{1AF08DF6-98DE-401E-9770-D33DD35EDBA0}" type="sibTrans" cxnId="{8CB42CA6-7CBA-44C0-9469-4F913EA58CAD}">
      <dgm:prSet/>
      <dgm:spPr/>
      <dgm:t>
        <a:bodyPr/>
        <a:lstStyle/>
        <a:p>
          <a:endParaRPr lang="en-US"/>
        </a:p>
      </dgm:t>
    </dgm:pt>
    <dgm:pt modelId="{17891358-B5B2-496D-88C8-70BA6EAAEC18}">
      <dgm:prSet phldrT="[Text]"/>
      <dgm:spPr/>
      <dgm:t>
        <a:bodyPr/>
        <a:lstStyle/>
        <a:p>
          <a:r>
            <a:rPr lang="lv-LV" b="1" dirty="0" smtClean="0">
              <a:solidFill>
                <a:srgbClr val="7030A0"/>
              </a:solidFill>
            </a:rPr>
            <a:t>Lai būtu noskumis</a:t>
          </a:r>
          <a:endParaRPr lang="en-US" b="1" dirty="0">
            <a:solidFill>
              <a:srgbClr val="7030A0"/>
            </a:solidFill>
          </a:endParaRPr>
        </a:p>
      </dgm:t>
    </dgm:pt>
    <dgm:pt modelId="{AC2365F2-B8F6-48BD-8802-DE175336665D}" type="parTrans" cxnId="{6035E711-DE38-441E-A296-688576046D66}">
      <dgm:prSet/>
      <dgm:spPr/>
      <dgm:t>
        <a:bodyPr/>
        <a:lstStyle/>
        <a:p>
          <a:endParaRPr lang="en-US"/>
        </a:p>
      </dgm:t>
    </dgm:pt>
    <dgm:pt modelId="{8D870C8D-1E98-4056-BD5E-6FE23F314E76}" type="sibTrans" cxnId="{6035E711-DE38-441E-A296-688576046D66}">
      <dgm:prSet/>
      <dgm:spPr/>
      <dgm:t>
        <a:bodyPr/>
        <a:lstStyle/>
        <a:p>
          <a:endParaRPr lang="en-US"/>
        </a:p>
      </dgm:t>
    </dgm:pt>
    <dgm:pt modelId="{3AC9B5F9-96CD-4FFC-938F-694E73FDA8E6}">
      <dgm:prSet/>
      <dgm:spPr/>
      <dgm:t>
        <a:bodyPr/>
        <a:lstStyle/>
        <a:p>
          <a:r>
            <a:rPr lang="lv-LV" b="1" dirty="0" smtClean="0">
              <a:solidFill>
                <a:srgbClr val="7030A0"/>
              </a:solidFill>
            </a:rPr>
            <a:t>Piespiedu kārtā</a:t>
          </a:r>
          <a:endParaRPr lang="en-US" b="1" dirty="0">
            <a:solidFill>
              <a:srgbClr val="7030A0"/>
            </a:solidFill>
          </a:endParaRPr>
        </a:p>
      </dgm:t>
    </dgm:pt>
    <dgm:pt modelId="{CC98FAE3-F1DA-4524-9AE0-F1C790DA1D61}" type="parTrans" cxnId="{F733D923-85DF-4E6D-B167-5709B5DDD5D0}">
      <dgm:prSet/>
      <dgm:spPr/>
      <dgm:t>
        <a:bodyPr/>
        <a:lstStyle/>
        <a:p>
          <a:endParaRPr lang="en-US"/>
        </a:p>
      </dgm:t>
    </dgm:pt>
    <dgm:pt modelId="{66F52C0A-BC4B-4254-B2A6-CA205F7F26CC}" type="sibTrans" cxnId="{F733D923-85DF-4E6D-B167-5709B5DDD5D0}">
      <dgm:prSet/>
      <dgm:spPr/>
      <dgm:t>
        <a:bodyPr/>
        <a:lstStyle/>
        <a:p>
          <a:endParaRPr lang="en-US"/>
        </a:p>
      </dgm:t>
    </dgm:pt>
    <dgm:pt modelId="{AA74D0BF-BB04-4E7F-9B77-587ED98EBF98}" type="pres">
      <dgm:prSet presAssocID="{F2D9259F-DF1D-4D2C-B898-B427A66EF5A5}" presName="Name0" presStyleCnt="0">
        <dgm:presLayoutVars>
          <dgm:dir/>
          <dgm:animLvl val="lvl"/>
          <dgm:resizeHandles val="exact"/>
        </dgm:presLayoutVars>
      </dgm:prSet>
      <dgm:spPr/>
    </dgm:pt>
    <dgm:pt modelId="{BB4290FC-091D-413A-8168-E56BA0F177BA}" type="pres">
      <dgm:prSet presAssocID="{B4955B9F-F915-40B7-AB57-2705BA852141}" presName="linNode" presStyleCnt="0"/>
      <dgm:spPr/>
    </dgm:pt>
    <dgm:pt modelId="{8BE929E2-26E6-4809-8B13-DF8F3679F2A0}" type="pres">
      <dgm:prSet presAssocID="{B4955B9F-F915-40B7-AB57-2705BA852141}" presName="parentText" presStyleLbl="node1" presStyleIdx="0" presStyleCnt="3">
        <dgm:presLayoutVars>
          <dgm:chMax val="1"/>
          <dgm:bulletEnabled val="1"/>
        </dgm:presLayoutVars>
      </dgm:prSet>
      <dgm:spPr/>
      <dgm:t>
        <a:bodyPr/>
        <a:lstStyle/>
        <a:p>
          <a:endParaRPr lang="en-US"/>
        </a:p>
      </dgm:t>
    </dgm:pt>
    <dgm:pt modelId="{DCF38323-848B-4E1D-9455-1AEC420F6D47}" type="pres">
      <dgm:prSet presAssocID="{1AF08DF6-98DE-401E-9770-D33DD35EDBA0}" presName="sp" presStyleCnt="0"/>
      <dgm:spPr/>
    </dgm:pt>
    <dgm:pt modelId="{C4B42A58-5542-42FF-80D9-850B62CFE374}" type="pres">
      <dgm:prSet presAssocID="{17891358-B5B2-496D-88C8-70BA6EAAEC18}" presName="linNode" presStyleCnt="0"/>
      <dgm:spPr/>
    </dgm:pt>
    <dgm:pt modelId="{0A12D1DA-DA52-43D1-9D49-AE3252F98232}" type="pres">
      <dgm:prSet presAssocID="{17891358-B5B2-496D-88C8-70BA6EAAEC18}" presName="parentText" presStyleLbl="node1" presStyleIdx="1" presStyleCnt="3">
        <dgm:presLayoutVars>
          <dgm:chMax val="1"/>
          <dgm:bulletEnabled val="1"/>
        </dgm:presLayoutVars>
      </dgm:prSet>
      <dgm:spPr/>
      <dgm:t>
        <a:bodyPr/>
        <a:lstStyle/>
        <a:p>
          <a:endParaRPr lang="en-US"/>
        </a:p>
      </dgm:t>
    </dgm:pt>
    <dgm:pt modelId="{779D74CE-9797-4DD3-BED6-1C0BB7CA0555}" type="pres">
      <dgm:prSet presAssocID="{8D870C8D-1E98-4056-BD5E-6FE23F314E76}" presName="sp" presStyleCnt="0"/>
      <dgm:spPr/>
    </dgm:pt>
    <dgm:pt modelId="{64C9A0CF-548D-4C50-AA6C-16BC51487ED3}" type="pres">
      <dgm:prSet presAssocID="{3AC9B5F9-96CD-4FFC-938F-694E73FDA8E6}" presName="linNode" presStyleCnt="0"/>
      <dgm:spPr/>
    </dgm:pt>
    <dgm:pt modelId="{F9770401-47D0-4E68-8ADE-7D492C860C22}" type="pres">
      <dgm:prSet presAssocID="{3AC9B5F9-96CD-4FFC-938F-694E73FDA8E6}" presName="parentText" presStyleLbl="node1" presStyleIdx="2" presStyleCnt="3">
        <dgm:presLayoutVars>
          <dgm:chMax val="1"/>
          <dgm:bulletEnabled val="1"/>
        </dgm:presLayoutVars>
      </dgm:prSet>
      <dgm:spPr/>
      <dgm:t>
        <a:bodyPr/>
        <a:lstStyle/>
        <a:p>
          <a:endParaRPr lang="en-US"/>
        </a:p>
      </dgm:t>
    </dgm:pt>
  </dgm:ptLst>
  <dgm:cxnLst>
    <dgm:cxn modelId="{F733D923-85DF-4E6D-B167-5709B5DDD5D0}" srcId="{F2D9259F-DF1D-4D2C-B898-B427A66EF5A5}" destId="{3AC9B5F9-96CD-4FFC-938F-694E73FDA8E6}" srcOrd="2" destOrd="0" parTransId="{CC98FAE3-F1DA-4524-9AE0-F1C790DA1D61}" sibTransId="{66F52C0A-BC4B-4254-B2A6-CA205F7F26CC}"/>
    <dgm:cxn modelId="{F0971BD2-2457-461E-BD71-0DF6917E096D}" type="presOf" srcId="{17891358-B5B2-496D-88C8-70BA6EAAEC18}" destId="{0A12D1DA-DA52-43D1-9D49-AE3252F98232}" srcOrd="0" destOrd="0" presId="urn:microsoft.com/office/officeart/2005/8/layout/vList5"/>
    <dgm:cxn modelId="{2A66644F-E7B1-409C-9219-21B559B649D6}" type="presOf" srcId="{B4955B9F-F915-40B7-AB57-2705BA852141}" destId="{8BE929E2-26E6-4809-8B13-DF8F3679F2A0}" srcOrd="0" destOrd="0" presId="urn:microsoft.com/office/officeart/2005/8/layout/vList5"/>
    <dgm:cxn modelId="{6035E711-DE38-441E-A296-688576046D66}" srcId="{F2D9259F-DF1D-4D2C-B898-B427A66EF5A5}" destId="{17891358-B5B2-496D-88C8-70BA6EAAEC18}" srcOrd="1" destOrd="0" parTransId="{AC2365F2-B8F6-48BD-8802-DE175336665D}" sibTransId="{8D870C8D-1E98-4056-BD5E-6FE23F314E76}"/>
    <dgm:cxn modelId="{9920F744-58E1-4BC1-A3C8-3A589C7C5B6A}" type="presOf" srcId="{3AC9B5F9-96CD-4FFC-938F-694E73FDA8E6}" destId="{F9770401-47D0-4E68-8ADE-7D492C860C22}" srcOrd="0" destOrd="0" presId="urn:microsoft.com/office/officeart/2005/8/layout/vList5"/>
    <dgm:cxn modelId="{8CB42CA6-7CBA-44C0-9469-4F913EA58CAD}" srcId="{F2D9259F-DF1D-4D2C-B898-B427A66EF5A5}" destId="{B4955B9F-F915-40B7-AB57-2705BA852141}" srcOrd="0" destOrd="0" parTransId="{E4D5A80C-66D5-412B-87C0-26FB56CF9B87}" sibTransId="{1AF08DF6-98DE-401E-9770-D33DD35EDBA0}"/>
    <dgm:cxn modelId="{33378390-82B3-41C0-B95C-5B5444E1519A}" type="presOf" srcId="{F2D9259F-DF1D-4D2C-B898-B427A66EF5A5}" destId="{AA74D0BF-BB04-4E7F-9B77-587ED98EBF98}" srcOrd="0" destOrd="0" presId="urn:microsoft.com/office/officeart/2005/8/layout/vList5"/>
    <dgm:cxn modelId="{4033F05C-4E7C-423A-B8C8-1AAA0024E543}" type="presParOf" srcId="{AA74D0BF-BB04-4E7F-9B77-587ED98EBF98}" destId="{BB4290FC-091D-413A-8168-E56BA0F177BA}" srcOrd="0" destOrd="0" presId="urn:microsoft.com/office/officeart/2005/8/layout/vList5"/>
    <dgm:cxn modelId="{BA3FAB02-68C7-4ED8-B441-07AB17D8D36F}" type="presParOf" srcId="{BB4290FC-091D-413A-8168-E56BA0F177BA}" destId="{8BE929E2-26E6-4809-8B13-DF8F3679F2A0}" srcOrd="0" destOrd="0" presId="urn:microsoft.com/office/officeart/2005/8/layout/vList5"/>
    <dgm:cxn modelId="{CC715FBF-330E-4A57-9821-9F8EA0DB924A}" type="presParOf" srcId="{AA74D0BF-BB04-4E7F-9B77-587ED98EBF98}" destId="{DCF38323-848B-4E1D-9455-1AEC420F6D47}" srcOrd="1" destOrd="0" presId="urn:microsoft.com/office/officeart/2005/8/layout/vList5"/>
    <dgm:cxn modelId="{AB7B7B23-699F-401C-914E-9C597730DAE6}" type="presParOf" srcId="{AA74D0BF-BB04-4E7F-9B77-587ED98EBF98}" destId="{C4B42A58-5542-42FF-80D9-850B62CFE374}" srcOrd="2" destOrd="0" presId="urn:microsoft.com/office/officeart/2005/8/layout/vList5"/>
    <dgm:cxn modelId="{F862F5F3-4EC0-4959-92DE-54343F58EBE2}" type="presParOf" srcId="{C4B42A58-5542-42FF-80D9-850B62CFE374}" destId="{0A12D1DA-DA52-43D1-9D49-AE3252F98232}" srcOrd="0" destOrd="0" presId="urn:microsoft.com/office/officeart/2005/8/layout/vList5"/>
    <dgm:cxn modelId="{1EDFE5BE-CFFE-45D1-BE19-4ADE2EA8106F}" type="presParOf" srcId="{AA74D0BF-BB04-4E7F-9B77-587ED98EBF98}" destId="{779D74CE-9797-4DD3-BED6-1C0BB7CA0555}" srcOrd="3" destOrd="0" presId="urn:microsoft.com/office/officeart/2005/8/layout/vList5"/>
    <dgm:cxn modelId="{AD084C78-4A8D-478C-8336-ADF4FDB38F19}" type="presParOf" srcId="{AA74D0BF-BB04-4E7F-9B77-587ED98EBF98}" destId="{64C9A0CF-548D-4C50-AA6C-16BC51487ED3}" srcOrd="4" destOrd="0" presId="urn:microsoft.com/office/officeart/2005/8/layout/vList5"/>
    <dgm:cxn modelId="{A55CB8A0-14F1-43B1-A482-8A3BD6392A3C}" type="presParOf" srcId="{64C9A0CF-548D-4C50-AA6C-16BC51487ED3}" destId="{F9770401-47D0-4E68-8ADE-7D492C860C22}"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617486" y="-1723470"/>
          <a:ext cx="1145701" cy="48850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lv-LV" sz="2300" kern="1200" dirty="0" smtClean="0"/>
            <a:t>Neviens nevar atkārtot Jēzus gavēni – 40 dienas un naktis bez ēdiena un dzēriena</a:t>
          </a:r>
          <a:endParaRPr lang="en-US" sz="2300" kern="1200" dirty="0"/>
        </a:p>
      </dsp:txBody>
      <dsp:txXfrm rot="5400000">
        <a:off x="4617486" y="-1723470"/>
        <a:ext cx="1145701" cy="4885022"/>
      </dsp:txXfrm>
    </dsp:sp>
    <dsp:sp modelId="{325D849B-AFBA-4EE8-AE53-4E8342C517A8}">
      <dsp:nvSpPr>
        <dsp:cNvPr id="0" name=""/>
        <dsp:cNvSpPr/>
      </dsp:nvSpPr>
      <dsp:spPr>
        <a:xfrm>
          <a:off x="0" y="2977"/>
          <a:ext cx="2747825" cy="143212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lv-LV" sz="2900" b="1" kern="1200" dirty="0" smtClean="0">
              <a:solidFill>
                <a:srgbClr val="7030A0"/>
              </a:solidFill>
            </a:rPr>
            <a:t>Kopēt Jēzu</a:t>
          </a:r>
          <a:endParaRPr lang="en-US" sz="2900" b="1" kern="1200" dirty="0">
            <a:solidFill>
              <a:srgbClr val="7030A0"/>
            </a:solidFill>
          </a:endParaRPr>
        </a:p>
      </dsp:txBody>
      <dsp:txXfrm>
        <a:off x="0" y="2977"/>
        <a:ext cx="2747825" cy="1432126"/>
      </dsp:txXfrm>
    </dsp:sp>
    <dsp:sp modelId="{58C15FFD-414F-4EBC-AC2E-4C7446B55187}">
      <dsp:nvSpPr>
        <dsp:cNvPr id="0" name=""/>
        <dsp:cNvSpPr/>
      </dsp:nvSpPr>
      <dsp:spPr>
        <a:xfrm rot="5400000">
          <a:off x="4617486" y="-219737"/>
          <a:ext cx="1145701" cy="48850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lv-LV" sz="2300" kern="1200" dirty="0" smtClean="0"/>
            <a:t>Sliktākais ir, ja gavēni lieto, kā grēksūdzes un ticības aizvietotāju</a:t>
          </a:r>
          <a:endParaRPr lang="en-US" sz="2300" kern="1200" dirty="0"/>
        </a:p>
      </dsp:txBody>
      <dsp:txXfrm rot="5400000">
        <a:off x="4617486" y="-219737"/>
        <a:ext cx="1145701" cy="4885022"/>
      </dsp:txXfrm>
    </dsp:sp>
    <dsp:sp modelId="{8BE929E2-26E6-4809-8B13-DF8F3679F2A0}">
      <dsp:nvSpPr>
        <dsp:cNvPr id="0" name=""/>
        <dsp:cNvSpPr/>
      </dsp:nvSpPr>
      <dsp:spPr>
        <a:xfrm>
          <a:off x="0" y="1506710"/>
          <a:ext cx="2747825" cy="143212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lv-LV" sz="2900" b="1" kern="1200" dirty="0" smtClean="0">
              <a:solidFill>
                <a:srgbClr val="7030A0"/>
              </a:solidFill>
            </a:rPr>
            <a:t>Pielabināties Dievam</a:t>
          </a:r>
          <a:endParaRPr lang="en-US" sz="2900" b="1" kern="1200" dirty="0">
            <a:solidFill>
              <a:srgbClr val="7030A0"/>
            </a:solidFill>
          </a:endParaRPr>
        </a:p>
      </dsp:txBody>
      <dsp:txXfrm>
        <a:off x="0" y="1506710"/>
        <a:ext cx="2747825" cy="1432126"/>
      </dsp:txXfrm>
    </dsp:sp>
    <dsp:sp modelId="{6855BEDD-88F8-4B16-BE82-340165D05D68}">
      <dsp:nvSpPr>
        <dsp:cNvPr id="0" name=""/>
        <dsp:cNvSpPr/>
      </dsp:nvSpPr>
      <dsp:spPr>
        <a:xfrm rot="5400000">
          <a:off x="4617486" y="1283995"/>
          <a:ext cx="1145701" cy="48850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lv-LV" sz="2300" kern="1200" dirty="0" smtClean="0"/>
            <a:t>Gavēt nevajadzētu cilvēkiem ar veselības problēmām, grūtniecēm un zīdītājām</a:t>
          </a:r>
          <a:endParaRPr lang="en-US" sz="2300" kern="1200" dirty="0"/>
        </a:p>
      </dsp:txBody>
      <dsp:txXfrm rot="5400000">
        <a:off x="4617486" y="1283995"/>
        <a:ext cx="1145701" cy="4885022"/>
      </dsp:txXfrm>
    </dsp:sp>
    <dsp:sp modelId="{0A12D1DA-DA52-43D1-9D49-AE3252F98232}">
      <dsp:nvSpPr>
        <dsp:cNvPr id="0" name=""/>
        <dsp:cNvSpPr/>
      </dsp:nvSpPr>
      <dsp:spPr>
        <a:xfrm>
          <a:off x="0" y="3010443"/>
          <a:ext cx="2747825" cy="143212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lv-LV" sz="2900" b="1" kern="1200" dirty="0" smtClean="0">
              <a:solidFill>
                <a:srgbClr val="7030A0"/>
              </a:solidFill>
            </a:rPr>
            <a:t>Slimībā, grūtniecībā</a:t>
          </a:r>
          <a:endParaRPr lang="en-US" sz="2900" b="1" kern="1200" dirty="0">
            <a:solidFill>
              <a:srgbClr val="7030A0"/>
            </a:solidFill>
          </a:endParaRPr>
        </a:p>
      </dsp:txBody>
      <dsp:txXfrm>
        <a:off x="0" y="3010443"/>
        <a:ext cx="2747825" cy="1432126"/>
      </dsp:txXfrm>
    </dsp:sp>
    <dsp:sp modelId="{2225A1F0-C80B-4B9D-AFE6-2F464C26DFF3}">
      <dsp:nvSpPr>
        <dsp:cNvPr id="0" name=""/>
        <dsp:cNvSpPr/>
      </dsp:nvSpPr>
      <dsp:spPr>
        <a:xfrm rot="5400000">
          <a:off x="4617486" y="2787727"/>
          <a:ext cx="1145701" cy="48850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lv-LV" sz="2300" kern="1200" dirty="0" smtClean="0"/>
            <a:t>Gavēnim ir jābūt brīvprātīgam, nevienu nedrīkst piespiest gavēt</a:t>
          </a:r>
          <a:endParaRPr lang="en-US" sz="2300" kern="1200" dirty="0"/>
        </a:p>
      </dsp:txBody>
      <dsp:txXfrm rot="5400000">
        <a:off x="4617486" y="2787727"/>
        <a:ext cx="1145701" cy="4885022"/>
      </dsp:txXfrm>
    </dsp:sp>
    <dsp:sp modelId="{F9770401-47D0-4E68-8ADE-7D492C860C22}">
      <dsp:nvSpPr>
        <dsp:cNvPr id="0" name=""/>
        <dsp:cNvSpPr/>
      </dsp:nvSpPr>
      <dsp:spPr>
        <a:xfrm>
          <a:off x="0" y="4514175"/>
          <a:ext cx="2747825" cy="143212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lv-LV" sz="2900" b="1" kern="1200" dirty="0" smtClean="0">
              <a:solidFill>
                <a:srgbClr val="7030A0"/>
              </a:solidFill>
            </a:rPr>
            <a:t>Piespiedu kārtā</a:t>
          </a:r>
          <a:endParaRPr lang="en-US" sz="2900" b="1" kern="1200" dirty="0">
            <a:solidFill>
              <a:srgbClr val="7030A0"/>
            </a:solidFill>
          </a:endParaRPr>
        </a:p>
      </dsp:txBody>
      <dsp:txXfrm>
        <a:off x="0" y="4514175"/>
        <a:ext cx="2747825" cy="14321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777293" y="-14681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a:lnSpc>
              <a:spcPct val="90000"/>
            </a:lnSpc>
            <a:spcBef>
              <a:spcPct val="0"/>
            </a:spcBef>
            <a:spcAft>
              <a:spcPct val="15000"/>
            </a:spcAft>
            <a:buChar char="••"/>
          </a:pPr>
          <a:r>
            <a:rPr lang="lv-LV" sz="3200" kern="1200" noProof="0" dirty="0" smtClean="0"/>
            <a:t>“</a:t>
          </a:r>
          <a:r>
            <a:rPr lang="lv-LV" sz="3200" i="1" kern="1200" noProof="0" dirty="0" smtClean="0"/>
            <a:t>Izsludiniet svēto gavēni, sasauciet visu draudzi! Izsludiniet grēku nožēlas dienu!” </a:t>
          </a:r>
          <a:r>
            <a:rPr lang="lv-LV" sz="3200" kern="1200" noProof="0" dirty="0" smtClean="0"/>
            <a:t>(</a:t>
          </a:r>
          <a:r>
            <a:rPr lang="lv-LV" sz="3200" kern="1200" noProof="0" dirty="0" err="1" smtClean="0"/>
            <a:t>Joela</a:t>
          </a:r>
          <a:r>
            <a:rPr lang="lv-LV" sz="3200" kern="1200" noProof="0" dirty="0" smtClean="0"/>
            <a:t> 1:14)</a:t>
          </a:r>
          <a:endParaRPr lang="lv-LV" sz="3200" kern="1200" noProof="0" dirty="0"/>
        </a:p>
      </dsp:txBody>
      <dsp:txXfrm rot="5400000">
        <a:off x="4777293" y="-1468174"/>
        <a:ext cx="2001256" cy="5438044"/>
      </dsp:txXfrm>
    </dsp:sp>
    <dsp:sp modelId="{325D849B-AFBA-4EE8-AE53-4E8342C517A8}">
      <dsp:nvSpPr>
        <dsp:cNvPr id="0" name=""/>
        <dsp:cNvSpPr/>
      </dsp:nvSpPr>
      <dsp:spPr>
        <a:xfrm>
          <a:off x="0" y="62"/>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lv-LV" sz="3700" b="1" kern="1200" noProof="0" smtClean="0">
              <a:solidFill>
                <a:srgbClr val="7030A0"/>
              </a:solidFill>
            </a:rPr>
            <a:t>Dievs bija pavēlējis gavēt 1 dienu gadā</a:t>
          </a:r>
          <a:endParaRPr lang="lv-LV" sz="3700" b="1" kern="1200" noProof="0">
            <a:solidFill>
              <a:srgbClr val="7030A0"/>
            </a:solidFill>
          </a:endParaRPr>
        </a:p>
      </dsp:txBody>
      <dsp:txXfrm>
        <a:off x="0" y="62"/>
        <a:ext cx="3058899" cy="2501570"/>
      </dsp:txXfrm>
    </dsp:sp>
    <dsp:sp modelId="{58C15FFD-414F-4EBC-AC2E-4C7446B55187}">
      <dsp:nvSpPr>
        <dsp:cNvPr id="0" name=""/>
        <dsp:cNvSpPr/>
      </dsp:nvSpPr>
      <dsp:spPr>
        <a:xfrm rot="5400000">
          <a:off x="4777293" y="11584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a:lnSpc>
              <a:spcPct val="90000"/>
            </a:lnSpc>
            <a:spcBef>
              <a:spcPct val="0"/>
            </a:spcBef>
            <a:spcAft>
              <a:spcPct val="15000"/>
            </a:spcAft>
            <a:buChar char="••"/>
          </a:pPr>
          <a:r>
            <a:rPr lang="lv-LV" sz="3200" b="1" kern="1200" noProof="0" dirty="0" smtClean="0"/>
            <a:t>Jūdi </a:t>
          </a:r>
          <a:r>
            <a:rPr lang="lv-LV" sz="3200" b="1" kern="1200" noProof="0" dirty="0" err="1" smtClean="0"/>
            <a:t>pašizdomāti</a:t>
          </a:r>
          <a:r>
            <a:rPr lang="lv-LV" sz="3200" b="1" kern="1200" noProof="0" dirty="0" smtClean="0"/>
            <a:t> turēja gavēni 100 dienas gadā</a:t>
          </a:r>
          <a:r>
            <a:rPr lang="lv-LV" sz="3200" kern="1200" noProof="0" dirty="0" smtClean="0"/>
            <a:t>.</a:t>
          </a:r>
          <a:endParaRPr lang="lv-LV" sz="3200" kern="1200" noProof="0" dirty="0"/>
        </a:p>
        <a:p>
          <a:pPr marL="285750" lvl="1" indent="-285750" algn="l" defTabSz="1422400">
            <a:lnSpc>
              <a:spcPct val="90000"/>
            </a:lnSpc>
            <a:spcBef>
              <a:spcPct val="0"/>
            </a:spcBef>
            <a:spcAft>
              <a:spcPct val="15000"/>
            </a:spcAft>
            <a:buChar char="••"/>
          </a:pPr>
          <a:r>
            <a:rPr lang="lv-LV" sz="3200" b="1" kern="1200" noProof="0" dirty="0" smtClean="0"/>
            <a:t>100x vairāk</a:t>
          </a:r>
          <a:r>
            <a:rPr lang="lv-LV" sz="3200" kern="1200" noProof="0" dirty="0" smtClean="0"/>
            <a:t>.</a:t>
          </a:r>
          <a:endParaRPr lang="lv-LV" sz="3200" kern="1200" noProof="0" dirty="0"/>
        </a:p>
      </dsp:txBody>
      <dsp:txXfrm rot="5400000">
        <a:off x="4777293" y="1158474"/>
        <a:ext cx="2001256" cy="5438044"/>
      </dsp:txXfrm>
    </dsp:sp>
    <dsp:sp modelId="{8BE929E2-26E6-4809-8B13-DF8F3679F2A0}">
      <dsp:nvSpPr>
        <dsp:cNvPr id="0" name=""/>
        <dsp:cNvSpPr/>
      </dsp:nvSpPr>
      <dsp:spPr>
        <a:xfrm>
          <a:off x="0" y="2626711"/>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lv-LV" sz="3700" b="1" kern="1200" noProof="0" smtClean="0">
              <a:solidFill>
                <a:srgbClr val="7030A0"/>
              </a:solidFill>
            </a:rPr>
            <a:t>Jūdi paši turēja 100 dienas gadā</a:t>
          </a:r>
          <a:endParaRPr lang="lv-LV" sz="3700" b="1" kern="1200" noProof="0">
            <a:solidFill>
              <a:srgbClr val="7030A0"/>
            </a:solidFill>
          </a:endParaRPr>
        </a:p>
      </dsp:txBody>
      <dsp:txXfrm>
        <a:off x="0" y="2626711"/>
        <a:ext cx="3058899" cy="250157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666080" y="-1290983"/>
          <a:ext cx="2321613" cy="54841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28600" lvl="1" indent="-228600" algn="l" defTabSz="1066800">
            <a:lnSpc>
              <a:spcPct val="90000"/>
            </a:lnSpc>
            <a:spcBef>
              <a:spcPct val="0"/>
            </a:spcBef>
            <a:spcAft>
              <a:spcPct val="15000"/>
            </a:spcAft>
            <a:buChar char="••"/>
          </a:pPr>
          <a:r>
            <a:rPr lang="lv-LV" sz="2400" kern="1200" dirty="0" smtClean="0"/>
            <a:t>“</a:t>
          </a:r>
          <a:r>
            <a:rPr lang="lv-LV" sz="2400" i="1" kern="1200" dirty="0" smtClean="0"/>
            <a:t>pat gavēņa laikā jūs meklējat sev tīkamo un visus savus strādniekus apspiežat! Redzi, jūs gavējat, lai kašķētos un kautos, un lai rupji varētu laist darbā dūres – jūs negavējat tā, ka augšienē dzirdētu jūsu balsis!</a:t>
          </a:r>
          <a:r>
            <a:rPr lang="lv-LV" sz="2400" kern="1200" dirty="0" smtClean="0"/>
            <a:t>” (Jes.58:3-4)</a:t>
          </a:r>
          <a:endParaRPr lang="en-US" sz="2400" kern="1200" dirty="0"/>
        </a:p>
      </dsp:txBody>
      <dsp:txXfrm rot="5400000">
        <a:off x="4666080" y="-1290983"/>
        <a:ext cx="2321613" cy="5484129"/>
      </dsp:txXfrm>
    </dsp:sp>
    <dsp:sp modelId="{325D849B-AFBA-4EE8-AE53-4E8342C517A8}">
      <dsp:nvSpPr>
        <dsp:cNvPr id="0" name=""/>
        <dsp:cNvSpPr/>
      </dsp:nvSpPr>
      <dsp:spPr>
        <a:xfrm>
          <a:off x="0" y="72"/>
          <a:ext cx="3084822" cy="29020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endParaRPr lang="lv-LV" sz="3200" b="1" kern="1200" dirty="0" smtClean="0">
            <a:solidFill>
              <a:srgbClr val="7030A0"/>
            </a:solidFill>
          </a:endParaRPr>
        </a:p>
        <a:p>
          <a:pPr lvl="0" algn="ctr" defTabSz="1422400">
            <a:lnSpc>
              <a:spcPct val="90000"/>
            </a:lnSpc>
            <a:spcBef>
              <a:spcPct val="0"/>
            </a:spcBef>
            <a:spcAft>
              <a:spcPct val="35000"/>
            </a:spcAft>
          </a:pPr>
          <a:endParaRPr lang="lv-LV" sz="3200" b="1" kern="1200" dirty="0" smtClean="0">
            <a:solidFill>
              <a:srgbClr val="7030A0"/>
            </a:solidFill>
          </a:endParaRPr>
        </a:p>
        <a:p>
          <a:pPr lvl="0" algn="ctr" defTabSz="1422400">
            <a:lnSpc>
              <a:spcPct val="90000"/>
            </a:lnSpc>
            <a:spcBef>
              <a:spcPct val="0"/>
            </a:spcBef>
            <a:spcAft>
              <a:spcPct val="35000"/>
            </a:spcAft>
          </a:pPr>
          <a:r>
            <a:rPr lang="lv-LV" sz="3200" b="1" kern="1200" dirty="0" smtClean="0">
              <a:solidFill>
                <a:srgbClr val="7030A0"/>
              </a:solidFill>
            </a:rPr>
            <a:t>Lai </a:t>
          </a:r>
          <a:r>
            <a:rPr lang="lv-LV" sz="3200" b="1" kern="1200" dirty="0" err="1" smtClean="0">
              <a:solidFill>
                <a:srgbClr val="7030A0"/>
              </a:solidFill>
            </a:rPr>
            <a:t>paugstinātos</a:t>
          </a:r>
          <a:endParaRPr lang="en-US" sz="3200" b="1" kern="1200" dirty="0">
            <a:solidFill>
              <a:srgbClr val="7030A0"/>
            </a:solidFill>
          </a:endParaRPr>
        </a:p>
      </dsp:txBody>
      <dsp:txXfrm>
        <a:off x="0" y="72"/>
        <a:ext cx="3084822" cy="2902016"/>
      </dsp:txXfrm>
    </dsp:sp>
    <dsp:sp modelId="{58C15FFD-414F-4EBC-AC2E-4C7446B55187}">
      <dsp:nvSpPr>
        <dsp:cNvPr id="0" name=""/>
        <dsp:cNvSpPr/>
      </dsp:nvSpPr>
      <dsp:spPr>
        <a:xfrm rot="5400000">
          <a:off x="4666080" y="1756134"/>
          <a:ext cx="2321613" cy="54841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lv-LV" sz="2300" kern="1200" dirty="0" smtClean="0"/>
            <a:t>“</a:t>
          </a:r>
          <a:r>
            <a:rPr lang="lv-LV" sz="2300" i="1" kern="1200" dirty="0" smtClean="0"/>
            <a:t>Vai šāds ir gavēnis, ko es pieņemtu, vai tā ir diena, kad cilvēkam vārdzināt sevi, kad cilvēks galvu nokar kā niedri, tērpj maisu un pīšļiem kaisās? – Vai to jūs saucat par gavēni, Kungam tīkamu dienu?</a:t>
          </a:r>
          <a:r>
            <a:rPr lang="lv-LV" sz="2300" kern="1200" dirty="0" smtClean="0"/>
            <a:t>” (Jes.58:5)</a:t>
          </a:r>
          <a:endParaRPr lang="en-US" sz="2300" kern="1200" dirty="0"/>
        </a:p>
      </dsp:txBody>
      <dsp:txXfrm rot="5400000">
        <a:off x="4666080" y="1756134"/>
        <a:ext cx="2321613" cy="5484129"/>
      </dsp:txXfrm>
    </dsp:sp>
    <dsp:sp modelId="{8BE929E2-26E6-4809-8B13-DF8F3679F2A0}">
      <dsp:nvSpPr>
        <dsp:cNvPr id="0" name=""/>
        <dsp:cNvSpPr/>
      </dsp:nvSpPr>
      <dsp:spPr>
        <a:xfrm>
          <a:off x="0" y="3047190"/>
          <a:ext cx="3084822" cy="29020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endParaRPr lang="lv-LV" sz="3200" b="1" kern="1200" dirty="0" smtClean="0">
            <a:solidFill>
              <a:srgbClr val="7030A0"/>
            </a:solidFill>
          </a:endParaRPr>
        </a:p>
        <a:p>
          <a:pPr lvl="0" algn="ctr" defTabSz="1422400">
            <a:lnSpc>
              <a:spcPct val="90000"/>
            </a:lnSpc>
            <a:spcBef>
              <a:spcPct val="0"/>
            </a:spcBef>
            <a:spcAft>
              <a:spcPct val="35000"/>
            </a:spcAft>
          </a:pPr>
          <a:endParaRPr lang="lv-LV" sz="3200" b="1" kern="1200" dirty="0" smtClean="0">
            <a:solidFill>
              <a:srgbClr val="7030A0"/>
            </a:solidFill>
          </a:endParaRPr>
        </a:p>
        <a:p>
          <a:pPr lvl="0" algn="ctr" defTabSz="1422400">
            <a:lnSpc>
              <a:spcPct val="90000"/>
            </a:lnSpc>
            <a:spcBef>
              <a:spcPct val="0"/>
            </a:spcBef>
            <a:spcAft>
              <a:spcPct val="35000"/>
            </a:spcAft>
          </a:pPr>
          <a:r>
            <a:rPr lang="lv-LV" sz="3200" b="1" kern="1200" dirty="0" smtClean="0">
              <a:solidFill>
                <a:srgbClr val="7030A0"/>
              </a:solidFill>
            </a:rPr>
            <a:t>Ka tu esi noskumis</a:t>
          </a:r>
          <a:endParaRPr lang="en-US" sz="3200" b="1" kern="1200" dirty="0">
            <a:solidFill>
              <a:srgbClr val="7030A0"/>
            </a:solidFill>
          </a:endParaRPr>
        </a:p>
      </dsp:txBody>
      <dsp:txXfrm>
        <a:off x="0" y="3047190"/>
        <a:ext cx="3084822" cy="290201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777293" y="-14681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83820" rIns="167640" bIns="83820" numCol="1" spcCol="1270" anchor="ctr" anchorCtr="0">
          <a:noAutofit/>
        </a:bodyPr>
        <a:lstStyle/>
        <a:p>
          <a:pPr marL="285750" lvl="1" indent="-285750" algn="l" defTabSz="1955800">
            <a:lnSpc>
              <a:spcPct val="90000"/>
            </a:lnSpc>
            <a:spcBef>
              <a:spcPct val="0"/>
            </a:spcBef>
            <a:spcAft>
              <a:spcPct val="15000"/>
            </a:spcAft>
            <a:buChar char="••"/>
          </a:pPr>
          <a:r>
            <a:rPr lang="lv-LV" sz="4400" b="1" kern="1200" dirty="0" smtClean="0"/>
            <a:t>Dieva lūgšanai </a:t>
          </a:r>
          <a:r>
            <a:rPr lang="lv-LV" sz="4400" kern="1200" dirty="0" smtClean="0"/>
            <a:t>un</a:t>
          </a:r>
          <a:endParaRPr lang="en-US" sz="4400" kern="1200" dirty="0"/>
        </a:p>
        <a:p>
          <a:pPr marL="285750" lvl="1" indent="-285750" algn="l" defTabSz="1955800">
            <a:lnSpc>
              <a:spcPct val="90000"/>
            </a:lnSpc>
            <a:spcBef>
              <a:spcPct val="0"/>
            </a:spcBef>
            <a:spcAft>
              <a:spcPct val="15000"/>
            </a:spcAft>
            <a:buChar char="••"/>
          </a:pPr>
          <a:r>
            <a:rPr lang="lv-LV" sz="4400" b="1" kern="1200" dirty="0" smtClean="0"/>
            <a:t>Bībeles lasīšanai</a:t>
          </a:r>
          <a:endParaRPr lang="en-US" sz="4400" kern="1200" dirty="0"/>
        </a:p>
      </dsp:txBody>
      <dsp:txXfrm rot="5400000">
        <a:off x="4777293" y="-1468174"/>
        <a:ext cx="2001256" cy="5438044"/>
      </dsp:txXfrm>
    </dsp:sp>
    <dsp:sp modelId="{325D849B-AFBA-4EE8-AE53-4E8342C517A8}">
      <dsp:nvSpPr>
        <dsp:cNvPr id="0" name=""/>
        <dsp:cNvSpPr/>
      </dsp:nvSpPr>
      <dsp:spPr>
        <a:xfrm>
          <a:off x="0" y="62"/>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lv-LV" sz="4500" b="1" kern="1200" dirty="0" smtClean="0">
              <a:solidFill>
                <a:srgbClr val="7030A0"/>
              </a:solidFill>
            </a:rPr>
            <a:t>Ietaupīto laiku veltī</a:t>
          </a:r>
          <a:endParaRPr lang="en-US" sz="4500" b="1" kern="1200" dirty="0">
            <a:solidFill>
              <a:srgbClr val="7030A0"/>
            </a:solidFill>
          </a:endParaRPr>
        </a:p>
      </dsp:txBody>
      <dsp:txXfrm>
        <a:off x="0" y="62"/>
        <a:ext cx="3058899" cy="2501570"/>
      </dsp:txXfrm>
    </dsp:sp>
    <dsp:sp modelId="{58C15FFD-414F-4EBC-AC2E-4C7446B55187}">
      <dsp:nvSpPr>
        <dsp:cNvPr id="0" name=""/>
        <dsp:cNvSpPr/>
      </dsp:nvSpPr>
      <dsp:spPr>
        <a:xfrm rot="5400000">
          <a:off x="4777293" y="11584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83820" rIns="167640" bIns="83820" numCol="1" spcCol="1270" anchor="ctr" anchorCtr="0">
          <a:noAutofit/>
        </a:bodyPr>
        <a:lstStyle/>
        <a:p>
          <a:pPr marL="285750" lvl="1" indent="-285750" algn="l" defTabSz="1955800">
            <a:lnSpc>
              <a:spcPct val="90000"/>
            </a:lnSpc>
            <a:spcBef>
              <a:spcPct val="0"/>
            </a:spcBef>
            <a:spcAft>
              <a:spcPct val="15000"/>
            </a:spcAft>
            <a:buChar char="••"/>
          </a:pPr>
          <a:r>
            <a:rPr lang="lv-LV" sz="4400" b="1" kern="1200" dirty="0" smtClean="0"/>
            <a:t>Ziedo nabagiem</a:t>
          </a:r>
          <a:endParaRPr lang="en-US" sz="4400" kern="1200" dirty="0"/>
        </a:p>
      </dsp:txBody>
      <dsp:txXfrm rot="5400000">
        <a:off x="4777293" y="1158474"/>
        <a:ext cx="2001256" cy="5438044"/>
      </dsp:txXfrm>
    </dsp:sp>
    <dsp:sp modelId="{8BE929E2-26E6-4809-8B13-DF8F3679F2A0}">
      <dsp:nvSpPr>
        <dsp:cNvPr id="0" name=""/>
        <dsp:cNvSpPr/>
      </dsp:nvSpPr>
      <dsp:spPr>
        <a:xfrm>
          <a:off x="0" y="2626711"/>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lv-LV" sz="4500" b="1" kern="1200" dirty="0" smtClean="0">
              <a:solidFill>
                <a:srgbClr val="7030A0"/>
              </a:solidFill>
            </a:rPr>
            <a:t>Ietaupīto naudu</a:t>
          </a:r>
          <a:endParaRPr lang="en-US" sz="4500" b="1" kern="1200" dirty="0">
            <a:solidFill>
              <a:srgbClr val="7030A0"/>
            </a:solidFill>
          </a:endParaRPr>
        </a:p>
      </dsp:txBody>
      <dsp:txXfrm>
        <a:off x="0" y="2626711"/>
        <a:ext cx="3058899" cy="250157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5039291" y="-1983988"/>
          <a:ext cx="987606"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lv-LV" sz="2800" kern="1200" noProof="0" smtClean="0"/>
            <a:t>“</a:t>
          </a:r>
          <a:r>
            <a:rPr lang="lv-LV" sz="2800" i="1" kern="1200" noProof="0" smtClean="0"/>
            <a:t>Izsūdziet cits citam savus grēkus un aizlūdziet cits par citu.</a:t>
          </a:r>
          <a:r>
            <a:rPr lang="lv-LV" sz="2800" kern="1200" noProof="0" smtClean="0"/>
            <a:t>” (Jēk.5:16)</a:t>
          </a:r>
          <a:endParaRPr lang="lv-LV" sz="2800" kern="1200" noProof="0"/>
        </a:p>
      </dsp:txBody>
      <dsp:txXfrm rot="5400000">
        <a:off x="5039291" y="-1983988"/>
        <a:ext cx="987606" cy="5207618"/>
      </dsp:txXfrm>
    </dsp:sp>
    <dsp:sp modelId="{325D849B-AFBA-4EE8-AE53-4E8342C517A8}">
      <dsp:nvSpPr>
        <dsp:cNvPr id="0" name=""/>
        <dsp:cNvSpPr/>
      </dsp:nvSpPr>
      <dsp:spPr>
        <a:xfrm>
          <a:off x="0" y="2566"/>
          <a:ext cx="2929285" cy="1234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noProof="0" smtClean="0">
              <a:solidFill>
                <a:srgbClr val="7030A0"/>
              </a:solidFill>
            </a:rPr>
            <a:t>Grēksūdze, Lūgšana</a:t>
          </a:r>
          <a:endParaRPr lang="lv-LV" sz="3400" b="1" kern="1200" noProof="0">
            <a:solidFill>
              <a:srgbClr val="7030A0"/>
            </a:solidFill>
          </a:endParaRPr>
        </a:p>
      </dsp:txBody>
      <dsp:txXfrm>
        <a:off x="0" y="2566"/>
        <a:ext cx="2929285" cy="1234508"/>
      </dsp:txXfrm>
    </dsp:sp>
    <dsp:sp modelId="{58C15FFD-414F-4EBC-AC2E-4C7446B55187}">
      <dsp:nvSpPr>
        <dsp:cNvPr id="0" name=""/>
        <dsp:cNvSpPr/>
      </dsp:nvSpPr>
      <dsp:spPr>
        <a:xfrm rot="5400000">
          <a:off x="5039291" y="-687754"/>
          <a:ext cx="987606"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lv-LV" sz="2400" kern="1200" noProof="0" dirty="0" smtClean="0"/>
            <a:t>“</a:t>
          </a:r>
          <a:r>
            <a:rPr lang="lv-LV" sz="2400" i="1" kern="1200" noProof="0" dirty="0" smtClean="0"/>
            <a:t>Jaunu bausli Es jums dodu, ka jūs cits citu mīlat, kā Es jūs esmu mīlējis</a:t>
          </a:r>
          <a:r>
            <a:rPr lang="lv-LV" sz="2400" kern="1200" noProof="0" dirty="0" smtClean="0"/>
            <a:t>” (Jņ.13:34)</a:t>
          </a:r>
          <a:endParaRPr lang="lv-LV" sz="2400" kern="1200" noProof="0" dirty="0"/>
        </a:p>
      </dsp:txBody>
      <dsp:txXfrm rot="5400000">
        <a:off x="5039291" y="-687754"/>
        <a:ext cx="987606" cy="5207618"/>
      </dsp:txXfrm>
    </dsp:sp>
    <dsp:sp modelId="{8BE929E2-26E6-4809-8B13-DF8F3679F2A0}">
      <dsp:nvSpPr>
        <dsp:cNvPr id="0" name=""/>
        <dsp:cNvSpPr/>
      </dsp:nvSpPr>
      <dsp:spPr>
        <a:xfrm>
          <a:off x="0" y="1298800"/>
          <a:ext cx="2929285" cy="1234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noProof="0" smtClean="0">
              <a:solidFill>
                <a:srgbClr val="7030A0"/>
              </a:solidFill>
            </a:rPr>
            <a:t>Tuvākā mīlestība</a:t>
          </a:r>
          <a:endParaRPr lang="lv-LV" sz="3400" b="1" kern="1200" noProof="0">
            <a:solidFill>
              <a:srgbClr val="7030A0"/>
            </a:solidFill>
          </a:endParaRPr>
        </a:p>
      </dsp:txBody>
      <dsp:txXfrm>
        <a:off x="0" y="1298800"/>
        <a:ext cx="2929285" cy="1234508"/>
      </dsp:txXfrm>
    </dsp:sp>
    <dsp:sp modelId="{6855BEDD-88F8-4B16-BE82-340165D05D68}">
      <dsp:nvSpPr>
        <dsp:cNvPr id="0" name=""/>
        <dsp:cNvSpPr/>
      </dsp:nvSpPr>
      <dsp:spPr>
        <a:xfrm rot="5400000">
          <a:off x="5039291" y="608479"/>
          <a:ext cx="987606"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lv-LV" sz="2800" kern="1200" noProof="0" smtClean="0"/>
            <a:t>“</a:t>
          </a:r>
          <a:r>
            <a:rPr lang="lv-LV" sz="2800" i="1" kern="1200" noProof="0" smtClean="0"/>
            <a:t>Piemini svēto dienu, ka tu to svētī</a:t>
          </a:r>
          <a:r>
            <a:rPr lang="lv-LV" sz="2800" kern="1200" noProof="0" smtClean="0"/>
            <a:t>.” (2.Moz.20:8)</a:t>
          </a:r>
          <a:endParaRPr lang="lv-LV" sz="2800" kern="1200" noProof="0"/>
        </a:p>
      </dsp:txBody>
      <dsp:txXfrm rot="5400000">
        <a:off x="5039291" y="608479"/>
        <a:ext cx="987606" cy="5207618"/>
      </dsp:txXfrm>
    </dsp:sp>
    <dsp:sp modelId="{0A12D1DA-DA52-43D1-9D49-AE3252F98232}">
      <dsp:nvSpPr>
        <dsp:cNvPr id="0" name=""/>
        <dsp:cNvSpPr/>
      </dsp:nvSpPr>
      <dsp:spPr>
        <a:xfrm>
          <a:off x="0" y="2595034"/>
          <a:ext cx="2929285" cy="1234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noProof="0" dirty="0" smtClean="0">
              <a:solidFill>
                <a:srgbClr val="7030A0"/>
              </a:solidFill>
            </a:rPr>
            <a:t>Svētī svētdienu</a:t>
          </a:r>
          <a:endParaRPr lang="lv-LV" sz="3400" b="1" kern="1200" noProof="0" dirty="0">
            <a:solidFill>
              <a:srgbClr val="7030A0"/>
            </a:solidFill>
          </a:endParaRPr>
        </a:p>
      </dsp:txBody>
      <dsp:txXfrm>
        <a:off x="0" y="2595034"/>
        <a:ext cx="2929285" cy="1234508"/>
      </dsp:txXfrm>
    </dsp:sp>
    <dsp:sp modelId="{746A7686-F133-47AF-B3EC-F6F97EDFB376}">
      <dsp:nvSpPr>
        <dsp:cNvPr id="0" name=""/>
        <dsp:cNvSpPr/>
      </dsp:nvSpPr>
      <dsp:spPr>
        <a:xfrm rot="5400000">
          <a:off x="5039291" y="1904713"/>
          <a:ext cx="987606"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lv-LV" sz="2800" kern="1200" noProof="0" dirty="0" smtClean="0"/>
            <a:t>“</a:t>
          </a:r>
          <a:r>
            <a:rPr lang="lv-LV" sz="2800" i="1" kern="1200" noProof="0" dirty="0" smtClean="0"/>
            <a:t>Tāpēc ejiet </a:t>
          </a:r>
          <a:r>
            <a:rPr lang="lv-LV" sz="3200" i="1" kern="1200" noProof="0" dirty="0" smtClean="0"/>
            <a:t>un</a:t>
          </a:r>
          <a:r>
            <a:rPr lang="lv-LV" sz="2800" i="1" kern="1200" noProof="0" dirty="0" smtClean="0"/>
            <a:t> dariet par mācekļiem visas tautas</a:t>
          </a:r>
          <a:r>
            <a:rPr lang="lv-LV" sz="2800" kern="1200" noProof="0" dirty="0" smtClean="0"/>
            <a:t>.” (Mt.28:19)</a:t>
          </a:r>
          <a:endParaRPr lang="lv-LV" sz="2800" kern="1200" noProof="0" dirty="0"/>
        </a:p>
      </dsp:txBody>
      <dsp:txXfrm rot="5400000">
        <a:off x="5039291" y="1904713"/>
        <a:ext cx="987606" cy="5207618"/>
      </dsp:txXfrm>
    </dsp:sp>
    <dsp:sp modelId="{5C23B4B0-B6D3-4A41-9E75-E195F545235E}">
      <dsp:nvSpPr>
        <dsp:cNvPr id="0" name=""/>
        <dsp:cNvSpPr/>
      </dsp:nvSpPr>
      <dsp:spPr>
        <a:xfrm>
          <a:off x="0" y="3891268"/>
          <a:ext cx="2929285" cy="1234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noProof="0" smtClean="0">
              <a:solidFill>
                <a:srgbClr val="7030A0"/>
              </a:solidFill>
            </a:rPr>
            <a:t>Darīt Jēzus mācekļus</a:t>
          </a:r>
          <a:endParaRPr lang="lv-LV" sz="3400" b="1" kern="1200" noProof="0">
            <a:solidFill>
              <a:srgbClr val="7030A0"/>
            </a:solidFill>
          </a:endParaRPr>
        </a:p>
      </dsp:txBody>
      <dsp:txXfrm>
        <a:off x="0" y="3891268"/>
        <a:ext cx="2929285" cy="123450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766195" y="-1642280"/>
          <a:ext cx="1533798"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lv-LV" sz="2800" kern="1200" noProof="0" dirty="0" smtClean="0"/>
            <a:t>“</a:t>
          </a:r>
          <a:r>
            <a:rPr lang="lv-LV" sz="2800" i="1" kern="1200" noProof="0" dirty="0" smtClean="0"/>
            <a:t>kā Dieva kalpi ... grūtā darbā, bezmiega naktīs, badā</a:t>
          </a:r>
          <a:r>
            <a:rPr lang="lv-LV" sz="2800" kern="1200" noProof="0" dirty="0" smtClean="0"/>
            <a:t>,” (2.Kor.6:4-5)</a:t>
          </a:r>
          <a:endParaRPr lang="lv-LV" sz="2800" kern="1200" noProof="0" dirty="0"/>
        </a:p>
      </dsp:txBody>
      <dsp:txXfrm rot="5400000">
        <a:off x="4766195" y="-1642280"/>
        <a:ext cx="1533798" cy="5207618"/>
      </dsp:txXfrm>
    </dsp:sp>
    <dsp:sp modelId="{325D849B-AFBA-4EE8-AE53-4E8342C517A8}">
      <dsp:nvSpPr>
        <dsp:cNvPr id="0" name=""/>
        <dsp:cNvSpPr/>
      </dsp:nvSpPr>
      <dsp:spPr>
        <a:xfrm>
          <a:off x="0" y="2904"/>
          <a:ext cx="2929285" cy="19172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smtClean="0">
              <a:solidFill>
                <a:srgbClr val="7030A0"/>
              </a:solidFill>
            </a:rPr>
            <a:t>1. Lai pakļautu miesu garam</a:t>
          </a:r>
          <a:endParaRPr lang="lv-LV" sz="3100" b="1" kern="1200" noProof="0">
            <a:solidFill>
              <a:srgbClr val="7030A0"/>
            </a:solidFill>
          </a:endParaRPr>
        </a:p>
      </dsp:txBody>
      <dsp:txXfrm>
        <a:off x="0" y="2904"/>
        <a:ext cx="2929285" cy="1917248"/>
      </dsp:txXfrm>
    </dsp:sp>
    <dsp:sp modelId="{58C15FFD-414F-4EBC-AC2E-4C7446B55187}">
      <dsp:nvSpPr>
        <dsp:cNvPr id="0" name=""/>
        <dsp:cNvSpPr/>
      </dsp:nvSpPr>
      <dsp:spPr>
        <a:xfrm rot="5400000">
          <a:off x="4766195" y="370830"/>
          <a:ext cx="1533798"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lv-LV" sz="2800" kern="1200" noProof="0" smtClean="0"/>
            <a:t>“</a:t>
          </a:r>
          <a:r>
            <a:rPr lang="lv-LV" sz="2800" i="1" kern="1200" noProof="0" smtClean="0"/>
            <a:t>Līdz šai stundai mēs ciešam badu un slāpes, esam pliki un vajāti, bez pajumtes</a:t>
          </a:r>
          <a:r>
            <a:rPr lang="lv-LV" sz="2800" kern="1200" noProof="0" smtClean="0"/>
            <a:t>.” (1.Kor.4:11)</a:t>
          </a:r>
          <a:endParaRPr lang="lv-LV" sz="2800" kern="1200" noProof="0"/>
        </a:p>
      </dsp:txBody>
      <dsp:txXfrm rot="5400000">
        <a:off x="4766195" y="370830"/>
        <a:ext cx="1533798" cy="5207618"/>
      </dsp:txXfrm>
    </dsp:sp>
    <dsp:sp modelId="{8BE929E2-26E6-4809-8B13-DF8F3679F2A0}">
      <dsp:nvSpPr>
        <dsp:cNvPr id="0" name=""/>
        <dsp:cNvSpPr/>
      </dsp:nvSpPr>
      <dsp:spPr>
        <a:xfrm>
          <a:off x="0" y="2016015"/>
          <a:ext cx="2929285" cy="19172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dirty="0" smtClean="0">
              <a:solidFill>
                <a:srgbClr val="7030A0"/>
              </a:solidFill>
            </a:rPr>
            <a:t>2.Vajāšanās Kristus vēsts dēļ</a:t>
          </a:r>
          <a:endParaRPr lang="lv-LV" sz="3100" b="1" kern="1200" noProof="0" dirty="0">
            <a:solidFill>
              <a:srgbClr val="7030A0"/>
            </a:solidFill>
          </a:endParaRPr>
        </a:p>
      </dsp:txBody>
      <dsp:txXfrm>
        <a:off x="0" y="2016015"/>
        <a:ext cx="2929285" cy="1917248"/>
      </dsp:txXfrm>
    </dsp:sp>
    <dsp:sp modelId="{6855BEDD-88F8-4B16-BE82-340165D05D68}">
      <dsp:nvSpPr>
        <dsp:cNvPr id="0" name=""/>
        <dsp:cNvSpPr/>
      </dsp:nvSpPr>
      <dsp:spPr>
        <a:xfrm rot="5400000">
          <a:off x="4766195" y="2383941"/>
          <a:ext cx="1533798" cy="52076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lv-LV" sz="2400" kern="1200" noProof="0" dirty="0" smtClean="0"/>
            <a:t>“</a:t>
          </a:r>
          <a:r>
            <a:rPr lang="lv-LV" sz="2400" i="1" kern="1200" noProof="0" dirty="0" smtClean="0"/>
            <a:t>Kad es dzirdēju šos vārdus, es sēdēju un raudāju un sēroju vairākas dienas; es arī nemitējos gavēt un griezties ar savām lūgšanām pie debesu Dieva</a:t>
          </a:r>
          <a:r>
            <a:rPr lang="lv-LV" sz="2400" kern="1200" noProof="0" dirty="0" smtClean="0"/>
            <a:t>.” (Neh.1:4)</a:t>
          </a:r>
          <a:endParaRPr lang="lv-LV" sz="2400" kern="1200" noProof="0" dirty="0"/>
        </a:p>
      </dsp:txBody>
      <dsp:txXfrm rot="5400000">
        <a:off x="4766195" y="2383941"/>
        <a:ext cx="1533798" cy="5207618"/>
      </dsp:txXfrm>
    </dsp:sp>
    <dsp:sp modelId="{0A12D1DA-DA52-43D1-9D49-AE3252F98232}">
      <dsp:nvSpPr>
        <dsp:cNvPr id="0" name=""/>
        <dsp:cNvSpPr/>
      </dsp:nvSpPr>
      <dsp:spPr>
        <a:xfrm>
          <a:off x="0" y="4029126"/>
          <a:ext cx="2929285" cy="19172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smtClean="0">
              <a:solidFill>
                <a:srgbClr val="7030A0"/>
              </a:solidFill>
            </a:rPr>
            <a:t>3.Lai izlūgtos Dieva atbildi</a:t>
          </a:r>
          <a:endParaRPr lang="lv-LV" sz="3100" b="1" kern="1200" noProof="0">
            <a:solidFill>
              <a:srgbClr val="7030A0"/>
            </a:solidFill>
          </a:endParaRPr>
        </a:p>
      </dsp:txBody>
      <dsp:txXfrm>
        <a:off x="0" y="4029126"/>
        <a:ext cx="2929285" cy="191724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502803" y="-1503791"/>
          <a:ext cx="1570927" cy="49771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lv-LV" sz="2000" b="0" i="1" kern="1200" dirty="0" smtClean="0"/>
            <a:t>“</a:t>
          </a:r>
          <a:r>
            <a:rPr lang="en-US" sz="2000" b="0" i="1" kern="1200" dirty="0" err="1" smtClean="0"/>
            <a:t>kad</a:t>
          </a:r>
          <a:r>
            <a:rPr lang="en-US" sz="2000" b="0" i="1" kern="1200" dirty="0" smtClean="0"/>
            <a:t> </a:t>
          </a:r>
          <a:r>
            <a:rPr lang="en-US" sz="2000" b="0" i="1" kern="1200" dirty="0" err="1" smtClean="0"/>
            <a:t>tu</a:t>
          </a:r>
          <a:r>
            <a:rPr lang="en-US" sz="2000" b="0" i="1" kern="1200" dirty="0" smtClean="0"/>
            <a:t> </a:t>
          </a:r>
          <a:r>
            <a:rPr lang="en-US" sz="2000" b="0" i="1" kern="1200" dirty="0" err="1" smtClean="0"/>
            <a:t>gavē</a:t>
          </a:r>
          <a:r>
            <a:rPr lang="en-US" sz="2000" b="0" i="1" kern="1200" dirty="0" smtClean="0"/>
            <a:t>, </a:t>
          </a:r>
          <a:r>
            <a:rPr lang="en-US" sz="2000" b="0" i="1" kern="1200" dirty="0" err="1" smtClean="0"/>
            <a:t>svaidi</a:t>
          </a:r>
          <a:r>
            <a:rPr lang="en-US" sz="2000" b="0" i="1" kern="1200" dirty="0" smtClean="0"/>
            <a:t> </a:t>
          </a:r>
          <a:r>
            <a:rPr lang="en-US" sz="2000" b="0" i="1" kern="1200" dirty="0" err="1" smtClean="0"/>
            <a:t>savu</a:t>
          </a:r>
          <a:r>
            <a:rPr lang="en-US" sz="2000" b="0" i="1" kern="1200" dirty="0" smtClean="0"/>
            <a:t> </a:t>
          </a:r>
          <a:r>
            <a:rPr lang="en-US" sz="2000" b="0" i="1" kern="1200" dirty="0" err="1" smtClean="0"/>
            <a:t>galvu</a:t>
          </a:r>
          <a:r>
            <a:rPr lang="en-US" sz="2000" b="0" i="1" kern="1200" dirty="0" smtClean="0"/>
            <a:t> un </a:t>
          </a:r>
          <a:r>
            <a:rPr lang="en-US" sz="2000" b="0" i="1" kern="1200" dirty="0" err="1" smtClean="0"/>
            <a:t>mazgā</a:t>
          </a:r>
          <a:r>
            <a:rPr lang="en-US" sz="2000" b="0" i="1" kern="1200" dirty="0" smtClean="0"/>
            <a:t> </a:t>
          </a:r>
          <a:r>
            <a:rPr lang="en-US" sz="2000" b="0" i="1" kern="1200" dirty="0" err="1" smtClean="0"/>
            <a:t>savu</a:t>
          </a:r>
          <a:r>
            <a:rPr lang="en-US" sz="2000" b="0" i="1" kern="1200" dirty="0" smtClean="0"/>
            <a:t> </a:t>
          </a:r>
          <a:r>
            <a:rPr lang="en-US" sz="2000" b="0" i="1" kern="1200" dirty="0" err="1" smtClean="0"/>
            <a:t>vaigu</a:t>
          </a:r>
          <a:r>
            <a:rPr lang="en-US" sz="2000" b="0" i="1" kern="1200" dirty="0" smtClean="0"/>
            <a:t>,</a:t>
          </a:r>
          <a:r>
            <a:rPr lang="lv-LV" sz="2000" b="0" i="1" kern="1200" dirty="0" smtClean="0"/>
            <a:t> ka tu nerādies ļaudīm kā gavētājs, bet savam Tēvam, kas redz slepenībā. Un tavs Tēvs, kas redz slepenībā, tev to atmaksās.” (Mt.6:17-18)</a:t>
          </a:r>
          <a:endParaRPr lang="en-US" sz="2000" b="0" i="1" kern="1200" dirty="0"/>
        </a:p>
      </dsp:txBody>
      <dsp:txXfrm rot="5400000">
        <a:off x="4502803" y="-1503791"/>
        <a:ext cx="1570927" cy="4977192"/>
      </dsp:txXfrm>
    </dsp:sp>
    <dsp:sp modelId="{325D849B-AFBA-4EE8-AE53-4E8342C517A8}">
      <dsp:nvSpPr>
        <dsp:cNvPr id="0" name=""/>
        <dsp:cNvSpPr/>
      </dsp:nvSpPr>
      <dsp:spPr>
        <a:xfrm>
          <a:off x="0" y="2975"/>
          <a:ext cx="2799671" cy="196365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lv-LV" sz="4200" b="1" kern="1200" dirty="0" smtClean="0">
              <a:solidFill>
                <a:srgbClr val="7030A0"/>
              </a:solidFill>
            </a:rPr>
            <a:t>Nelielies</a:t>
          </a:r>
          <a:endParaRPr lang="en-US" sz="4200" b="1" kern="1200" dirty="0">
            <a:solidFill>
              <a:srgbClr val="7030A0"/>
            </a:solidFill>
          </a:endParaRPr>
        </a:p>
      </dsp:txBody>
      <dsp:txXfrm>
        <a:off x="0" y="2975"/>
        <a:ext cx="2799671" cy="1963659"/>
      </dsp:txXfrm>
    </dsp:sp>
    <dsp:sp modelId="{58C15FFD-414F-4EBC-AC2E-4C7446B55187}">
      <dsp:nvSpPr>
        <dsp:cNvPr id="0" name=""/>
        <dsp:cNvSpPr/>
      </dsp:nvSpPr>
      <dsp:spPr>
        <a:xfrm rot="5400000">
          <a:off x="4502803" y="558051"/>
          <a:ext cx="1570927" cy="49771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lv-LV" sz="2000" i="1" kern="1200" dirty="0" smtClean="0"/>
            <a:t>Vai ne šāds ir gavēnis, ko es pieņemtu, – kad tiek atraisītas apspiestības važas, kad noņem spaidu jūgu, kad apspiesto atlaiž brīvībā un sarauj visas saites!” (Jes.58:6)</a:t>
          </a:r>
          <a:endParaRPr lang="en-US" sz="2000" b="0" i="1" kern="1200" dirty="0"/>
        </a:p>
      </dsp:txBody>
      <dsp:txXfrm rot="5400000">
        <a:off x="4502803" y="558051"/>
        <a:ext cx="1570927" cy="4977192"/>
      </dsp:txXfrm>
    </dsp:sp>
    <dsp:sp modelId="{8BE929E2-26E6-4809-8B13-DF8F3679F2A0}">
      <dsp:nvSpPr>
        <dsp:cNvPr id="0" name=""/>
        <dsp:cNvSpPr/>
      </dsp:nvSpPr>
      <dsp:spPr>
        <a:xfrm>
          <a:off x="0" y="2064818"/>
          <a:ext cx="2799671" cy="196365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lv-LV" sz="4200" b="1" kern="1200" dirty="0" smtClean="0">
              <a:solidFill>
                <a:srgbClr val="7030A0"/>
              </a:solidFill>
            </a:rPr>
            <a:t>Atraisi jūgus</a:t>
          </a:r>
          <a:endParaRPr lang="en-US" sz="4200" b="1" kern="1200" dirty="0">
            <a:solidFill>
              <a:srgbClr val="7030A0"/>
            </a:solidFill>
          </a:endParaRPr>
        </a:p>
      </dsp:txBody>
      <dsp:txXfrm>
        <a:off x="0" y="2064818"/>
        <a:ext cx="2799671" cy="1963659"/>
      </dsp:txXfrm>
    </dsp:sp>
    <dsp:sp modelId="{EC9870B8-907B-4BAF-A681-8C0C516164B8}">
      <dsp:nvSpPr>
        <dsp:cNvPr id="0" name=""/>
        <dsp:cNvSpPr/>
      </dsp:nvSpPr>
      <dsp:spPr>
        <a:xfrm rot="5400000">
          <a:off x="4502803" y="2619894"/>
          <a:ext cx="1570927" cy="49771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lv-LV" sz="2000" kern="1200" dirty="0" smtClean="0"/>
            <a:t>“</a:t>
          </a:r>
          <a:r>
            <a:rPr lang="lv-LV" sz="2000" i="1" kern="1200" dirty="0" smtClean="0"/>
            <a:t>Un tāds gavēnis, kad ar izsalkušo tu dali savu maizi, kad nabagu un bezpajumtnieku tu ieved savā namā, kad ieraugi kailo un apģērb viņu, kad nenovērsies no otra, kas tāds pats kā tu (Jes.58:7)</a:t>
          </a:r>
          <a:r>
            <a:rPr lang="lv-LV" sz="2000" kern="1200" dirty="0" smtClean="0"/>
            <a:t>”</a:t>
          </a:r>
          <a:endParaRPr lang="en-US" sz="2000" kern="1200" dirty="0"/>
        </a:p>
      </dsp:txBody>
      <dsp:txXfrm rot="5400000">
        <a:off x="4502803" y="2619894"/>
        <a:ext cx="1570927" cy="4977192"/>
      </dsp:txXfrm>
    </dsp:sp>
    <dsp:sp modelId="{512EF3B1-03EA-4153-903B-278B4FB8D9FF}">
      <dsp:nvSpPr>
        <dsp:cNvPr id="0" name=""/>
        <dsp:cNvSpPr/>
      </dsp:nvSpPr>
      <dsp:spPr>
        <a:xfrm>
          <a:off x="0" y="4126660"/>
          <a:ext cx="2799671" cy="196365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lv-LV" sz="4200" b="1" kern="1200" dirty="0" smtClean="0">
              <a:solidFill>
                <a:srgbClr val="7030A0"/>
              </a:solidFill>
            </a:rPr>
            <a:t>Pabaro nabagus</a:t>
          </a:r>
          <a:endParaRPr lang="en-US" sz="4200" b="1" kern="1200" dirty="0" smtClean="0">
            <a:solidFill>
              <a:srgbClr val="7030A0"/>
            </a:solidFill>
          </a:endParaRPr>
        </a:p>
      </dsp:txBody>
      <dsp:txXfrm>
        <a:off x="0" y="4126660"/>
        <a:ext cx="2799671" cy="196365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71C49-4C4E-4056-B8B1-DF3DA7BD345D}">
      <dsp:nvSpPr>
        <dsp:cNvPr id="0" name=""/>
        <dsp:cNvSpPr/>
      </dsp:nvSpPr>
      <dsp:spPr>
        <a:xfrm rot="5400000">
          <a:off x="4777293" y="-14681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83820" rIns="167640" bIns="83820" numCol="1" spcCol="1270" anchor="ctr" anchorCtr="0">
          <a:noAutofit/>
        </a:bodyPr>
        <a:lstStyle/>
        <a:p>
          <a:pPr marL="285750" lvl="1" indent="-285750" algn="l" defTabSz="1955800">
            <a:lnSpc>
              <a:spcPct val="90000"/>
            </a:lnSpc>
            <a:spcBef>
              <a:spcPct val="0"/>
            </a:spcBef>
            <a:spcAft>
              <a:spcPct val="15000"/>
            </a:spcAft>
            <a:buChar char="••"/>
          </a:pPr>
          <a:r>
            <a:rPr lang="lv-LV" sz="4400" b="1" kern="1200" dirty="0" smtClean="0"/>
            <a:t>Dieva lūgšanai </a:t>
          </a:r>
          <a:r>
            <a:rPr lang="lv-LV" sz="4400" kern="1200" dirty="0" smtClean="0"/>
            <a:t>un</a:t>
          </a:r>
          <a:endParaRPr lang="en-US" sz="4400" kern="1200" dirty="0"/>
        </a:p>
        <a:p>
          <a:pPr marL="285750" lvl="1" indent="-285750" algn="l" defTabSz="1955800">
            <a:lnSpc>
              <a:spcPct val="90000"/>
            </a:lnSpc>
            <a:spcBef>
              <a:spcPct val="0"/>
            </a:spcBef>
            <a:spcAft>
              <a:spcPct val="15000"/>
            </a:spcAft>
            <a:buChar char="••"/>
          </a:pPr>
          <a:r>
            <a:rPr lang="lv-LV" sz="4400" b="1" kern="1200" dirty="0" smtClean="0"/>
            <a:t>Bībeles lasīšanai</a:t>
          </a:r>
          <a:endParaRPr lang="en-US" sz="4400" kern="1200" dirty="0"/>
        </a:p>
      </dsp:txBody>
      <dsp:txXfrm rot="5400000">
        <a:off x="4777293" y="-1468174"/>
        <a:ext cx="2001256" cy="5438044"/>
      </dsp:txXfrm>
    </dsp:sp>
    <dsp:sp modelId="{325D849B-AFBA-4EE8-AE53-4E8342C517A8}">
      <dsp:nvSpPr>
        <dsp:cNvPr id="0" name=""/>
        <dsp:cNvSpPr/>
      </dsp:nvSpPr>
      <dsp:spPr>
        <a:xfrm>
          <a:off x="0" y="62"/>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lv-LV" sz="4500" b="1" kern="1200" dirty="0" smtClean="0">
              <a:solidFill>
                <a:srgbClr val="7030A0"/>
              </a:solidFill>
            </a:rPr>
            <a:t>Ietaupīto laiku veltī</a:t>
          </a:r>
          <a:endParaRPr lang="en-US" sz="4500" b="1" kern="1200" dirty="0">
            <a:solidFill>
              <a:srgbClr val="7030A0"/>
            </a:solidFill>
          </a:endParaRPr>
        </a:p>
      </dsp:txBody>
      <dsp:txXfrm>
        <a:off x="0" y="62"/>
        <a:ext cx="3058899" cy="2501570"/>
      </dsp:txXfrm>
    </dsp:sp>
    <dsp:sp modelId="{58C15FFD-414F-4EBC-AC2E-4C7446B55187}">
      <dsp:nvSpPr>
        <dsp:cNvPr id="0" name=""/>
        <dsp:cNvSpPr/>
      </dsp:nvSpPr>
      <dsp:spPr>
        <a:xfrm rot="5400000">
          <a:off x="4777293" y="1158474"/>
          <a:ext cx="2001256" cy="54380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83820" rIns="167640" bIns="83820" numCol="1" spcCol="1270" anchor="ctr" anchorCtr="0">
          <a:noAutofit/>
        </a:bodyPr>
        <a:lstStyle/>
        <a:p>
          <a:pPr marL="285750" lvl="1" indent="-285750" algn="l" defTabSz="1955800">
            <a:lnSpc>
              <a:spcPct val="90000"/>
            </a:lnSpc>
            <a:spcBef>
              <a:spcPct val="0"/>
            </a:spcBef>
            <a:spcAft>
              <a:spcPct val="15000"/>
            </a:spcAft>
            <a:buChar char="••"/>
          </a:pPr>
          <a:r>
            <a:rPr lang="lv-LV" sz="4400" b="1" kern="1200" dirty="0" smtClean="0"/>
            <a:t>Ziedo nabagiem</a:t>
          </a:r>
          <a:endParaRPr lang="en-US" sz="4400" kern="1200" dirty="0"/>
        </a:p>
      </dsp:txBody>
      <dsp:txXfrm rot="5400000">
        <a:off x="4777293" y="1158474"/>
        <a:ext cx="2001256" cy="5438044"/>
      </dsp:txXfrm>
    </dsp:sp>
    <dsp:sp modelId="{8BE929E2-26E6-4809-8B13-DF8F3679F2A0}">
      <dsp:nvSpPr>
        <dsp:cNvPr id="0" name=""/>
        <dsp:cNvSpPr/>
      </dsp:nvSpPr>
      <dsp:spPr>
        <a:xfrm>
          <a:off x="0" y="2626711"/>
          <a:ext cx="3058899" cy="25015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a:lnSpc>
              <a:spcPct val="90000"/>
            </a:lnSpc>
            <a:spcBef>
              <a:spcPct val="0"/>
            </a:spcBef>
            <a:spcAft>
              <a:spcPct val="35000"/>
            </a:spcAft>
          </a:pPr>
          <a:r>
            <a:rPr lang="lv-LV" sz="4500" b="1" kern="1200" dirty="0" smtClean="0">
              <a:solidFill>
                <a:srgbClr val="7030A0"/>
              </a:solidFill>
            </a:rPr>
            <a:t>Ietaupīto naudu</a:t>
          </a:r>
          <a:endParaRPr lang="en-US" sz="4500" b="1" kern="1200" dirty="0">
            <a:solidFill>
              <a:srgbClr val="7030A0"/>
            </a:solidFill>
          </a:endParaRPr>
        </a:p>
      </dsp:txBody>
      <dsp:txXfrm>
        <a:off x="0" y="2626711"/>
        <a:ext cx="3058899" cy="250157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E929E2-26E6-4809-8B13-DF8F3679F2A0}">
      <dsp:nvSpPr>
        <dsp:cNvPr id="0" name=""/>
        <dsp:cNvSpPr/>
      </dsp:nvSpPr>
      <dsp:spPr>
        <a:xfrm>
          <a:off x="2304255" y="2061"/>
          <a:ext cx="2592288" cy="13603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lv-LV" sz="2800" b="1" kern="1200" dirty="0" smtClean="0">
              <a:solidFill>
                <a:srgbClr val="7030A0"/>
              </a:solidFill>
            </a:rPr>
            <a:t>Pielabinātos Dievam</a:t>
          </a:r>
          <a:endParaRPr lang="en-US" sz="2800" b="1" kern="1200" dirty="0">
            <a:solidFill>
              <a:srgbClr val="7030A0"/>
            </a:solidFill>
          </a:endParaRPr>
        </a:p>
      </dsp:txBody>
      <dsp:txXfrm>
        <a:off x="2304255" y="2061"/>
        <a:ext cx="2592288" cy="1360311"/>
      </dsp:txXfrm>
    </dsp:sp>
    <dsp:sp modelId="{0A12D1DA-DA52-43D1-9D49-AE3252F98232}">
      <dsp:nvSpPr>
        <dsp:cNvPr id="0" name=""/>
        <dsp:cNvSpPr/>
      </dsp:nvSpPr>
      <dsp:spPr>
        <a:xfrm>
          <a:off x="2304255" y="1430388"/>
          <a:ext cx="2592288" cy="13603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dirty="0" smtClean="0">
              <a:solidFill>
                <a:srgbClr val="7030A0"/>
              </a:solidFill>
            </a:rPr>
            <a:t>Lai būtu noskumis</a:t>
          </a:r>
          <a:endParaRPr lang="en-US" sz="3400" b="1" kern="1200" dirty="0">
            <a:solidFill>
              <a:srgbClr val="7030A0"/>
            </a:solidFill>
          </a:endParaRPr>
        </a:p>
      </dsp:txBody>
      <dsp:txXfrm>
        <a:off x="2304255" y="1430388"/>
        <a:ext cx="2592288" cy="1360311"/>
      </dsp:txXfrm>
    </dsp:sp>
    <dsp:sp modelId="{F9770401-47D0-4E68-8ADE-7D492C860C22}">
      <dsp:nvSpPr>
        <dsp:cNvPr id="0" name=""/>
        <dsp:cNvSpPr/>
      </dsp:nvSpPr>
      <dsp:spPr>
        <a:xfrm>
          <a:off x="2304255" y="2858715"/>
          <a:ext cx="2592288" cy="13603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lv-LV" sz="3400" b="1" kern="1200" dirty="0" smtClean="0">
              <a:solidFill>
                <a:srgbClr val="7030A0"/>
              </a:solidFill>
            </a:rPr>
            <a:t>Piespiedu kārtā</a:t>
          </a:r>
          <a:endParaRPr lang="en-US" sz="3400" b="1" kern="1200" dirty="0">
            <a:solidFill>
              <a:srgbClr val="7030A0"/>
            </a:solidFill>
          </a:endParaRPr>
        </a:p>
      </dsp:txBody>
      <dsp:txXfrm>
        <a:off x="2304255" y="2858715"/>
        <a:ext cx="2592288" cy="136031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B9D1EEA-4DD8-42F0-91A9-A74F93F168B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2EF3BF1-F86D-4433-9F5F-CDBFC3D07D4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448DC3E-BBD6-45E3-8529-06001504C612}"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FFBB15-997A-47BC-AEB3-E62AE7B0434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DB86DF-6E5C-42BA-88A4-B1D314BB8ED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AF6F9F-A584-4FFB-8A4A-C37C4ADD796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0B338BD-9F0B-47AF-85F7-3D262DFE335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2161EF0-8C69-48AE-8738-58CF49316F0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E096396-7017-460A-8B7B-EB746B8A310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8CE3359-3041-41B0-8434-9E5D7A8591A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660E61-BE69-4B4D-8E42-6740DD59336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C118703-9622-4DC4-B147-62962674CD4C}"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8.xml"/><Relationship Id="rId7" Type="http://schemas.openxmlformats.org/officeDocument/2006/relationships/image" Target="../media/image11.pn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8.png"/><Relationship Id="rId3" Type="http://schemas.openxmlformats.org/officeDocument/2006/relationships/diagramLayout" Target="../diagrams/layout9.xml"/><Relationship Id="rId7" Type="http://schemas.openxmlformats.org/officeDocument/2006/relationships/image" Target="../media/image5.png"/><Relationship Id="rId12" Type="http://schemas.openxmlformats.org/officeDocument/2006/relationships/image" Target="../media/image23.pn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11" Type="http://schemas.openxmlformats.org/officeDocument/2006/relationships/image" Target="../media/image13.png"/><Relationship Id="rId5" Type="http://schemas.openxmlformats.org/officeDocument/2006/relationships/diagramColors" Target="../diagrams/colors9.xml"/><Relationship Id="rId10" Type="http://schemas.openxmlformats.org/officeDocument/2006/relationships/image" Target="../media/image10.png"/><Relationship Id="rId4" Type="http://schemas.openxmlformats.org/officeDocument/2006/relationships/diagramQuickStyle" Target="../diagrams/quickStyle9.xml"/><Relationship Id="rId9" Type="http://schemas.openxmlformats.org/officeDocument/2006/relationships/image" Target="../media/image22.png"/><Relationship Id="rId1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3.xml"/><Relationship Id="rId7" Type="http://schemas.openxmlformats.org/officeDocument/2006/relationships/image" Target="../media/image9.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4.xml"/><Relationship Id="rId7" Type="http://schemas.openxmlformats.org/officeDocument/2006/relationships/image" Target="../media/image11.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Layout" Target="../diagrams/layout5.xml"/><Relationship Id="rId7" Type="http://schemas.openxmlformats.org/officeDocument/2006/relationships/image" Target="../media/image13.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16.png"/><Relationship Id="rId4" Type="http://schemas.openxmlformats.org/officeDocument/2006/relationships/diagramQuickStyle" Target="../diagrams/quickStyle5.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6.xml"/><Relationship Id="rId7" Type="http://schemas.openxmlformats.org/officeDocument/2006/relationships/image" Target="../media/image17.png"/><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7.xml"/><Relationship Id="rId7" Type="http://schemas.openxmlformats.org/officeDocument/2006/relationships/image" Target="../media/image11.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Mt.4:1-2 Gavēnis</a:t>
            </a:r>
            <a:endParaRPr lang="lv-LV" sz="4000" b="1" dirty="0" smtClean="0">
              <a:solidFill>
                <a:schemeClr val="tx1"/>
              </a:solidFill>
            </a:endParaRP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400050"/>
          </a:xfrm>
          <a:prstGeom prst="rect">
            <a:avLst/>
          </a:prstGeom>
          <a:noFill/>
          <a:ln w="9525">
            <a:noFill/>
            <a:miter lim="800000"/>
            <a:headEnd/>
            <a:tailEnd/>
          </a:ln>
        </p:spPr>
        <p:txBody>
          <a:bodyPr>
            <a:spAutoFit/>
          </a:bodyPr>
          <a:lstStyle/>
          <a:p>
            <a:pPr>
              <a:spcBef>
                <a:spcPct val="50000"/>
              </a:spcBef>
            </a:pPr>
            <a:r>
              <a:rPr lang="lv-LV" sz="2000" dirty="0" smtClean="0"/>
              <a:t>26.feb.2023.</a:t>
            </a:r>
            <a:endParaRPr lang="lv-LV" sz="2000" dirty="0"/>
          </a:p>
        </p:txBody>
      </p:sp>
      <p:sp>
        <p:nvSpPr>
          <p:cNvPr id="3077"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3079" name="Picture 7" descr="http://www.jesus-explained.org/images/Simon_Dewey_To_Be_With_God-2.jpg"/>
          <p:cNvPicPr>
            <a:picLocks noChangeAspect="1" noChangeArrowheads="1"/>
          </p:cNvPicPr>
          <p:nvPr/>
        </p:nvPicPr>
        <p:blipFill>
          <a:blip r:embed="rId3" cstate="print"/>
          <a:srcRect/>
          <a:stretch>
            <a:fillRect/>
          </a:stretch>
        </p:blipFill>
        <p:spPr bwMode="auto">
          <a:xfrm>
            <a:off x="323528" y="1268759"/>
            <a:ext cx="8496944" cy="4392489"/>
          </a:xfrm>
          <a:prstGeom prst="rect">
            <a:avLst/>
          </a:prstGeom>
          <a:ln>
            <a:noFill/>
          </a:ln>
          <a:effectLst>
            <a:softEdge rad="112500"/>
          </a:effectLst>
        </p:spPr>
      </p:pic>
      <p:sp>
        <p:nvSpPr>
          <p:cNvPr id="7" name="Rectangle 3"/>
          <p:cNvSpPr txBox="1">
            <a:spLocks noChangeArrowheads="1"/>
          </p:cNvSpPr>
          <p:nvPr/>
        </p:nvSpPr>
        <p:spPr bwMode="auto">
          <a:xfrm>
            <a:off x="-108520" y="5489848"/>
            <a:ext cx="9073008" cy="13681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0" lang="lv-LV" sz="1100" b="0" i="1" u="none" strike="noStrike" kern="0" cap="none" spc="0" normalizeH="0" baseline="0" noProof="0" dirty="0" smtClean="0">
                <a:ln>
                  <a:noFill/>
                </a:ln>
                <a:solidFill>
                  <a:schemeClr val="tx1"/>
                </a:solidFill>
                <a:effectLst/>
                <a:uLnTx/>
                <a:uFillTx/>
                <a:latin typeface="+mn-lt"/>
                <a:ea typeface="+mn-ea"/>
                <a:cs typeface="+mn-cs"/>
              </a:rPr>
              <a:t>	</a:t>
            </a:r>
            <a:r>
              <a:rPr kumimoji="0" lang="lv-LV" sz="2800" b="0" i="1" u="none" strike="noStrike" kern="0" cap="none" spc="0" normalizeH="0" baseline="0" noProof="0" dirty="0" smtClean="0">
                <a:ln>
                  <a:noFill/>
                </a:ln>
                <a:solidFill>
                  <a:schemeClr val="tx1"/>
                </a:solidFill>
                <a:effectLst/>
                <a:uLnTx/>
                <a:uFillTx/>
                <a:latin typeface="+mn-lt"/>
                <a:ea typeface="+mn-ea"/>
                <a:cs typeface="+mn-cs"/>
              </a:rPr>
              <a:t>1 Tad Gars Jēzu aizveda tuksnesī, ka Viņš taptu velna kārdināts. 2 Kad Viņš četrdesmit dienas un četrdesmit naktis bija gavējis, tad Viņam gribējās ēst.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7668344" cy="980728"/>
          </a:xfrm>
        </p:spPr>
        <p:txBody>
          <a:bodyPr/>
          <a:lstStyle/>
          <a:p>
            <a:pPr eaLnBrk="1" hangingPunct="1"/>
            <a:r>
              <a:rPr lang="lv-LV" b="1" dirty="0" smtClean="0">
                <a:solidFill>
                  <a:schemeClr val="tx1"/>
                </a:solidFill>
              </a:rPr>
              <a:t>Dievam tīkams gavēnis</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graphicFrame>
        <p:nvGraphicFramePr>
          <p:cNvPr id="5" name="Diagram 4"/>
          <p:cNvGraphicFramePr/>
          <p:nvPr/>
        </p:nvGraphicFramePr>
        <p:xfrm>
          <a:off x="323528" y="1124744"/>
          <a:ext cx="8496944" cy="512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bread.png"/>
          <p:cNvPicPr>
            <a:picLocks noChangeAspect="1"/>
          </p:cNvPicPr>
          <p:nvPr/>
        </p:nvPicPr>
        <p:blipFill>
          <a:blip r:embed="rId7" cstate="print"/>
          <a:stretch>
            <a:fillRect/>
          </a:stretch>
        </p:blipFill>
        <p:spPr>
          <a:xfrm>
            <a:off x="6588224" y="-243408"/>
            <a:ext cx="2366087" cy="2366087"/>
          </a:xfrm>
          <a:prstGeom prst="rect">
            <a:avLst/>
          </a:prstGeom>
        </p:spPr>
      </p:pic>
      <p:pic>
        <p:nvPicPr>
          <p:cNvPr id="7" name="Picture 6" descr="donation.png"/>
          <p:cNvPicPr>
            <a:picLocks noChangeAspect="1"/>
          </p:cNvPicPr>
          <p:nvPr/>
        </p:nvPicPr>
        <p:blipFill>
          <a:blip r:embed="rId8" cstate="print"/>
          <a:stretch>
            <a:fillRect/>
          </a:stretch>
        </p:blipFill>
        <p:spPr>
          <a:xfrm>
            <a:off x="6588224" y="5356009"/>
            <a:ext cx="1790023" cy="15019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700" i="1" dirty="0" smtClean="0"/>
              <a:t>8 tad tava gaisma izlauzīsies ausmā, tava dziedināšana steigs plaukt, taisnība ies tev pa priekšu, un Tā Kunga godība būs tavs aizsegs. 9 Kad tu sauksi, Kungs atbildēs, tu brēksi pēc palīdzības, Viņš teiks: es šeit! – kad nebūsi apspiedējs, kad rokas nepalaidīsi un neganti neizrunāsies</a:t>
            </a:r>
            <a:r>
              <a:rPr lang="lv-LV" sz="2700" i="1" dirty="0" smtClean="0"/>
              <a:t>! </a:t>
            </a:r>
            <a:r>
              <a:rPr lang="lv-LV" sz="2400" i="1" dirty="0" smtClean="0"/>
              <a:t>(</a:t>
            </a:r>
            <a:r>
              <a:rPr lang="lv-LV" sz="2400" i="1" dirty="0" smtClean="0"/>
              <a:t>Jes.58:8-9)</a:t>
            </a:r>
            <a:endParaRPr lang="lv-LV" sz="2700" i="1" dirty="0" smtClean="0"/>
          </a:p>
        </p:txBody>
      </p:sp>
      <p:sp>
        <p:nvSpPr>
          <p:cNvPr id="7" name="Rectangle 6"/>
          <p:cNvSpPr>
            <a:spLocks noChangeArrowheads="1"/>
          </p:cNvSpPr>
          <p:nvPr/>
        </p:nvSpPr>
        <p:spPr bwMode="auto">
          <a:xfrm>
            <a:off x="0" y="2456795"/>
            <a:ext cx="5572132" cy="4401205"/>
          </a:xfrm>
          <a:prstGeom prst="rect">
            <a:avLst/>
          </a:prstGeom>
          <a:noFill/>
          <a:ln w="9525">
            <a:noFill/>
            <a:miter lim="800000"/>
            <a:headEnd/>
            <a:tailEnd/>
          </a:ln>
        </p:spPr>
        <p:txBody>
          <a:bodyPr wrap="square">
            <a:spAutoFit/>
          </a:bodyPr>
          <a:lstStyle/>
          <a:p>
            <a:pPr>
              <a:buFontTx/>
              <a:buChar char="•"/>
            </a:pPr>
            <a:r>
              <a:rPr lang="lv-LV" sz="2800" dirty="0" smtClean="0"/>
              <a:t>Kad </a:t>
            </a:r>
            <a:r>
              <a:rPr lang="lv-LV" sz="2800" b="1" dirty="0" smtClean="0"/>
              <a:t>Dievu</a:t>
            </a:r>
            <a:r>
              <a:rPr lang="lv-LV" sz="2800" dirty="0" smtClean="0"/>
              <a:t> to Kungu </a:t>
            </a:r>
            <a:r>
              <a:rPr lang="lv-LV" sz="2800" b="1" dirty="0" smtClean="0"/>
              <a:t>noliks prioritāšu sarakstā Nr.1 </a:t>
            </a:r>
            <a:r>
              <a:rPr lang="lv-LV" sz="2800" dirty="0" smtClean="0"/>
              <a:t>un </a:t>
            </a:r>
            <a:r>
              <a:rPr lang="lv-LV" sz="2800" b="1" dirty="0" smtClean="0"/>
              <a:t>mīlēs pāri visām lietām </a:t>
            </a:r>
            <a:r>
              <a:rPr lang="lv-LV" sz="2800" dirty="0" smtClean="0"/>
              <a:t>un </a:t>
            </a:r>
            <a:r>
              <a:rPr lang="lv-LV" sz="2800" b="1" dirty="0" smtClean="0"/>
              <a:t>savu tuvāko kā sevi pašu</a:t>
            </a:r>
            <a:r>
              <a:rPr lang="lv-LV" sz="2800" dirty="0" smtClean="0"/>
              <a:t>, tad arī </a:t>
            </a:r>
            <a:r>
              <a:rPr lang="lv-LV" sz="2800" b="1" dirty="0" smtClean="0"/>
              <a:t>piedzīvos Dieva svētību </a:t>
            </a:r>
            <a:r>
              <a:rPr lang="lv-LV" sz="2800" dirty="0" smtClean="0"/>
              <a:t>un </a:t>
            </a:r>
            <a:r>
              <a:rPr lang="lv-LV" sz="2800" b="1" dirty="0" smtClean="0"/>
              <a:t>dvēseles dziedināšanu</a:t>
            </a:r>
            <a:r>
              <a:rPr lang="lv-LV" sz="2800" dirty="0" smtClean="0"/>
              <a:t>, un </a:t>
            </a:r>
            <a:r>
              <a:rPr lang="lv-LV" sz="2800" b="1" dirty="0" smtClean="0"/>
              <a:t>Tā Kunga atbildētas lūgšanas</a:t>
            </a:r>
            <a:r>
              <a:rPr lang="lv-LV" sz="2800" dirty="0" smtClean="0"/>
              <a:t>.</a:t>
            </a:r>
            <a:endParaRPr lang="lv-LV" sz="2800" dirty="0"/>
          </a:p>
          <a:p>
            <a:pPr>
              <a:buFontTx/>
              <a:buChar char="•"/>
            </a:pPr>
            <a:r>
              <a:rPr lang="lv-LV" sz="2800" dirty="0" smtClean="0"/>
              <a:t>Kad </a:t>
            </a:r>
            <a:r>
              <a:rPr lang="lv-LV" sz="2800" b="1" dirty="0" smtClean="0"/>
              <a:t>gavēnis</a:t>
            </a:r>
            <a:r>
              <a:rPr lang="lv-LV" sz="2800" dirty="0" smtClean="0"/>
              <a:t> būs </a:t>
            </a:r>
            <a:r>
              <a:rPr lang="lv-LV" sz="2800" b="1" dirty="0" smtClean="0"/>
              <a:t>vērsts Dieva iepazīšana</a:t>
            </a:r>
            <a:r>
              <a:rPr lang="lv-LV" sz="2800" dirty="0" smtClean="0"/>
              <a:t>i, tad arī </a:t>
            </a:r>
            <a:r>
              <a:rPr lang="lv-LV" sz="2800" b="1" dirty="0" smtClean="0"/>
              <a:t>Tas Kungs patiesi atbildēs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11</a:t>
            </a:fld>
            <a:endParaRPr lang="lv-LV" smtClean="0"/>
          </a:p>
        </p:txBody>
      </p:sp>
      <p:pic>
        <p:nvPicPr>
          <p:cNvPr id="8199" name="Picture 7" descr="Att&amp;emacr;lu rezult&amp;amacr;ti vaic&amp;amacr;jumam “God's help”"/>
          <p:cNvPicPr>
            <a:picLocks noChangeAspect="1" noChangeArrowheads="1"/>
          </p:cNvPicPr>
          <p:nvPr/>
        </p:nvPicPr>
        <p:blipFill>
          <a:blip r:embed="rId2" cstate="print"/>
          <a:srcRect/>
          <a:stretch>
            <a:fillRect/>
          </a:stretch>
        </p:blipFill>
        <p:spPr bwMode="auto">
          <a:xfrm>
            <a:off x="5400675" y="2214554"/>
            <a:ext cx="3743325" cy="46434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gavēt </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sp>
        <p:nvSpPr>
          <p:cNvPr id="5" name="Rectangle 2"/>
          <p:cNvSpPr txBox="1">
            <a:spLocks noChangeArrowheads="1"/>
          </p:cNvSpPr>
          <p:nvPr/>
        </p:nvSpPr>
        <p:spPr bwMode="auto">
          <a:xfrm>
            <a:off x="0" y="620688"/>
            <a:ext cx="4860032"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1"/>
                </a:solidFill>
                <a:effectLst/>
                <a:uLnTx/>
                <a:uFillTx/>
                <a:latin typeface="+mj-lt"/>
                <a:ea typeface="+mj-ea"/>
                <a:cs typeface="+mj-cs"/>
              </a:rPr>
              <a:t>Nevajag:</a:t>
            </a:r>
          </a:p>
        </p:txBody>
      </p:sp>
      <p:sp>
        <p:nvSpPr>
          <p:cNvPr id="6" name="Rectangle 2"/>
          <p:cNvSpPr txBox="1">
            <a:spLocks noChangeArrowheads="1"/>
          </p:cNvSpPr>
          <p:nvPr/>
        </p:nvSpPr>
        <p:spPr bwMode="auto">
          <a:xfrm>
            <a:off x="4860032" y="620688"/>
            <a:ext cx="4283968"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1"/>
                </a:solidFill>
                <a:effectLst/>
                <a:uLnTx/>
                <a:uFillTx/>
                <a:latin typeface="+mj-lt"/>
                <a:ea typeface="+mj-ea"/>
                <a:cs typeface="+mj-cs"/>
              </a:rPr>
              <a:t>Ir svētīgi:</a:t>
            </a:r>
          </a:p>
        </p:txBody>
      </p:sp>
      <p:sp>
        <p:nvSpPr>
          <p:cNvPr id="8" name="Slide Number Placeholder 3"/>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77B8CB4-B3CC-4BE6-911F-03045F64076D}"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graphicFrame>
        <p:nvGraphicFramePr>
          <p:cNvPr id="9" name="Diagram 8"/>
          <p:cNvGraphicFramePr/>
          <p:nvPr/>
        </p:nvGraphicFramePr>
        <p:xfrm>
          <a:off x="-1044624" y="2636912"/>
          <a:ext cx="7200800" cy="4221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9" descr="handshake.png"/>
          <p:cNvPicPr>
            <a:picLocks noChangeAspect="1"/>
          </p:cNvPicPr>
          <p:nvPr/>
        </p:nvPicPr>
        <p:blipFill>
          <a:blip r:embed="rId7" cstate="print"/>
          <a:stretch>
            <a:fillRect/>
          </a:stretch>
        </p:blipFill>
        <p:spPr>
          <a:xfrm>
            <a:off x="107504" y="2745433"/>
            <a:ext cx="1331639" cy="1331639"/>
          </a:xfrm>
          <a:prstGeom prst="rect">
            <a:avLst/>
          </a:prstGeom>
        </p:spPr>
      </p:pic>
      <p:pic>
        <p:nvPicPr>
          <p:cNvPr id="12" name="Picture 11" descr="no.png"/>
          <p:cNvPicPr>
            <a:picLocks noChangeAspect="1"/>
          </p:cNvPicPr>
          <p:nvPr/>
        </p:nvPicPr>
        <p:blipFill>
          <a:blip r:embed="rId8" cstate="print"/>
          <a:stretch>
            <a:fillRect/>
          </a:stretch>
        </p:blipFill>
        <p:spPr>
          <a:xfrm>
            <a:off x="179512" y="5445224"/>
            <a:ext cx="1152128" cy="1152128"/>
          </a:xfrm>
          <a:prstGeom prst="rect">
            <a:avLst/>
          </a:prstGeom>
        </p:spPr>
      </p:pic>
      <p:grpSp>
        <p:nvGrpSpPr>
          <p:cNvPr id="13" name="Group 12"/>
          <p:cNvGrpSpPr/>
          <p:nvPr/>
        </p:nvGrpSpPr>
        <p:grpSpPr>
          <a:xfrm>
            <a:off x="1259632" y="1484784"/>
            <a:ext cx="2592288" cy="1080120"/>
            <a:chOff x="0" y="72"/>
            <a:chExt cx="2929285" cy="2902016"/>
          </a:xfrm>
        </p:grpSpPr>
        <p:sp>
          <p:nvSpPr>
            <p:cNvPr id="14" name="Rounded Rectangle 13"/>
            <p:cNvSpPr/>
            <p:nvPr/>
          </p:nvSpPr>
          <p:spPr>
            <a:xfrm>
              <a:off x="0" y="72"/>
              <a:ext cx="2929285" cy="29020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ounded Rectangle 4"/>
            <p:cNvSpPr/>
            <p:nvPr/>
          </p:nvSpPr>
          <p:spPr>
            <a:xfrm>
              <a:off x="141665" y="141737"/>
              <a:ext cx="2645955" cy="261868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lv-LV" sz="3200" b="1" kern="1200" dirty="0" smtClean="0">
                  <a:solidFill>
                    <a:srgbClr val="7030A0"/>
                  </a:solidFill>
                </a:rPr>
                <a:t>Lai lielītos</a:t>
              </a:r>
              <a:endParaRPr lang="en-US" sz="3200" b="1" kern="1200" dirty="0">
                <a:solidFill>
                  <a:srgbClr val="7030A0"/>
                </a:solidFill>
              </a:endParaRPr>
            </a:p>
          </p:txBody>
        </p:sp>
      </p:grpSp>
      <p:pic>
        <p:nvPicPr>
          <p:cNvPr id="16" name="Picture 15" descr="ego.png"/>
          <p:cNvPicPr>
            <a:picLocks noChangeAspect="1"/>
          </p:cNvPicPr>
          <p:nvPr/>
        </p:nvPicPr>
        <p:blipFill>
          <a:blip r:embed="rId9" cstate="print"/>
          <a:stretch>
            <a:fillRect/>
          </a:stretch>
        </p:blipFill>
        <p:spPr>
          <a:xfrm>
            <a:off x="179512" y="1350944"/>
            <a:ext cx="1213960" cy="1213960"/>
          </a:xfrm>
          <a:prstGeom prst="rect">
            <a:avLst/>
          </a:prstGeom>
        </p:spPr>
      </p:pic>
      <p:pic>
        <p:nvPicPr>
          <p:cNvPr id="17" name="Picture 16" descr="sad.png"/>
          <p:cNvPicPr>
            <a:picLocks noChangeAspect="1"/>
          </p:cNvPicPr>
          <p:nvPr/>
        </p:nvPicPr>
        <p:blipFill>
          <a:blip r:embed="rId10" cstate="print"/>
          <a:stretch>
            <a:fillRect/>
          </a:stretch>
        </p:blipFill>
        <p:spPr>
          <a:xfrm>
            <a:off x="179512" y="4005064"/>
            <a:ext cx="1285968" cy="1285968"/>
          </a:xfrm>
          <a:prstGeom prst="rect">
            <a:avLst/>
          </a:prstGeom>
        </p:spPr>
      </p:pic>
      <p:grpSp>
        <p:nvGrpSpPr>
          <p:cNvPr id="18" name="Group 17"/>
          <p:cNvGrpSpPr/>
          <p:nvPr/>
        </p:nvGrpSpPr>
        <p:grpSpPr>
          <a:xfrm>
            <a:off x="5724128" y="1628800"/>
            <a:ext cx="2929285" cy="1152128"/>
            <a:chOff x="0" y="4029126"/>
            <a:chExt cx="2929285" cy="1917248"/>
          </a:xfrm>
        </p:grpSpPr>
        <p:sp>
          <p:nvSpPr>
            <p:cNvPr id="19" name="Rounded Rectangle 18"/>
            <p:cNvSpPr/>
            <p:nvPr/>
          </p:nvSpPr>
          <p:spPr>
            <a:xfrm>
              <a:off x="0" y="4029126"/>
              <a:ext cx="2929285" cy="191724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93592" y="4122718"/>
              <a:ext cx="2742101" cy="17300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dirty="0" smtClean="0">
                  <a:solidFill>
                    <a:srgbClr val="7030A0"/>
                  </a:solidFill>
                </a:rPr>
                <a:t>Lai </a:t>
              </a:r>
              <a:r>
                <a:rPr lang="lv-LV" sz="3100" b="1" kern="1200" noProof="0" dirty="0" smtClean="0">
                  <a:solidFill>
                    <a:srgbClr val="7030A0"/>
                  </a:solidFill>
                </a:rPr>
                <a:t>izlūgtos Dieva atbildi</a:t>
              </a:r>
              <a:endParaRPr lang="lv-LV" sz="3100" b="1" kern="1200" noProof="0" dirty="0">
                <a:solidFill>
                  <a:srgbClr val="7030A0"/>
                </a:solidFill>
              </a:endParaRPr>
            </a:p>
          </p:txBody>
        </p:sp>
      </p:grpSp>
      <p:pic>
        <p:nvPicPr>
          <p:cNvPr id="21" name="Picture 20" descr="pray.png"/>
          <p:cNvPicPr>
            <a:picLocks noChangeAspect="1"/>
          </p:cNvPicPr>
          <p:nvPr/>
        </p:nvPicPr>
        <p:blipFill>
          <a:blip r:embed="rId11" cstate="print"/>
          <a:stretch>
            <a:fillRect/>
          </a:stretch>
        </p:blipFill>
        <p:spPr>
          <a:xfrm>
            <a:off x="4726192" y="1566968"/>
            <a:ext cx="1213960" cy="1213960"/>
          </a:xfrm>
          <a:prstGeom prst="rect">
            <a:avLst/>
          </a:prstGeom>
        </p:spPr>
      </p:pic>
      <p:grpSp>
        <p:nvGrpSpPr>
          <p:cNvPr id="22" name="Group 21"/>
          <p:cNvGrpSpPr/>
          <p:nvPr/>
        </p:nvGrpSpPr>
        <p:grpSpPr>
          <a:xfrm>
            <a:off x="5796136" y="4149080"/>
            <a:ext cx="2929285" cy="1318664"/>
            <a:chOff x="0" y="2904"/>
            <a:chExt cx="2929285" cy="1917248"/>
          </a:xfrm>
        </p:grpSpPr>
        <p:sp>
          <p:nvSpPr>
            <p:cNvPr id="23" name="Rounded Rectangle 22"/>
            <p:cNvSpPr/>
            <p:nvPr/>
          </p:nvSpPr>
          <p:spPr>
            <a:xfrm>
              <a:off x="0" y="2904"/>
              <a:ext cx="2929285" cy="191724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4"/>
            <p:cNvSpPr/>
            <p:nvPr/>
          </p:nvSpPr>
          <p:spPr>
            <a:xfrm>
              <a:off x="93592" y="96496"/>
              <a:ext cx="2742101" cy="17300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dirty="0" smtClean="0">
                  <a:solidFill>
                    <a:srgbClr val="7030A0"/>
                  </a:solidFill>
                </a:rPr>
                <a:t>Lai </a:t>
              </a:r>
              <a:r>
                <a:rPr lang="lv-LV" sz="3100" b="1" kern="1200" noProof="0" dirty="0" smtClean="0">
                  <a:solidFill>
                    <a:srgbClr val="7030A0"/>
                  </a:solidFill>
                </a:rPr>
                <a:t>pakļautu miesu garam</a:t>
              </a:r>
              <a:endParaRPr lang="lv-LV" sz="3100" b="1" kern="1200" noProof="0" dirty="0">
                <a:solidFill>
                  <a:srgbClr val="7030A0"/>
                </a:solidFill>
              </a:endParaRPr>
            </a:p>
          </p:txBody>
        </p:sp>
      </p:grpSp>
      <p:grpSp>
        <p:nvGrpSpPr>
          <p:cNvPr id="25" name="Group 24"/>
          <p:cNvGrpSpPr/>
          <p:nvPr/>
        </p:nvGrpSpPr>
        <p:grpSpPr>
          <a:xfrm>
            <a:off x="5747171" y="2924944"/>
            <a:ext cx="2929285" cy="1152128"/>
            <a:chOff x="0" y="2904"/>
            <a:chExt cx="2929285" cy="1917248"/>
          </a:xfrm>
        </p:grpSpPr>
        <p:sp>
          <p:nvSpPr>
            <p:cNvPr id="26" name="Rounded Rectangle 25"/>
            <p:cNvSpPr/>
            <p:nvPr/>
          </p:nvSpPr>
          <p:spPr>
            <a:xfrm>
              <a:off x="0" y="2904"/>
              <a:ext cx="2929285" cy="191724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Rounded Rectangle 4"/>
            <p:cNvSpPr/>
            <p:nvPr/>
          </p:nvSpPr>
          <p:spPr>
            <a:xfrm>
              <a:off x="93592" y="96496"/>
              <a:ext cx="2742101" cy="17300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dirty="0" smtClean="0">
                  <a:solidFill>
                    <a:srgbClr val="7030A0"/>
                  </a:solidFill>
                </a:rPr>
                <a:t>Lai studētu Bībeli</a:t>
              </a:r>
              <a:endParaRPr lang="lv-LV" sz="3100" b="1" kern="1200" noProof="0" dirty="0">
                <a:solidFill>
                  <a:srgbClr val="7030A0"/>
                </a:solidFill>
              </a:endParaRPr>
            </a:p>
          </p:txBody>
        </p:sp>
      </p:grpSp>
      <p:grpSp>
        <p:nvGrpSpPr>
          <p:cNvPr id="28" name="Group 27"/>
          <p:cNvGrpSpPr/>
          <p:nvPr/>
        </p:nvGrpSpPr>
        <p:grpSpPr>
          <a:xfrm>
            <a:off x="5796136" y="5539336"/>
            <a:ext cx="2929285" cy="1318664"/>
            <a:chOff x="0" y="2904"/>
            <a:chExt cx="2929285" cy="1917248"/>
          </a:xfrm>
        </p:grpSpPr>
        <p:sp>
          <p:nvSpPr>
            <p:cNvPr id="29" name="Rounded Rectangle 28"/>
            <p:cNvSpPr/>
            <p:nvPr/>
          </p:nvSpPr>
          <p:spPr>
            <a:xfrm>
              <a:off x="0" y="2904"/>
              <a:ext cx="2929285" cy="191724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4"/>
            <p:cNvSpPr/>
            <p:nvPr/>
          </p:nvSpPr>
          <p:spPr>
            <a:xfrm>
              <a:off x="93592" y="96496"/>
              <a:ext cx="2742101" cy="17300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lv-LV" sz="3100" b="1" kern="1200" noProof="0" dirty="0" smtClean="0">
                  <a:solidFill>
                    <a:srgbClr val="7030A0"/>
                  </a:solidFill>
                </a:rPr>
                <a:t>Lai ziedotu nabagiem</a:t>
              </a:r>
              <a:endParaRPr lang="lv-LV" sz="3100" b="1" kern="1200" noProof="0" dirty="0">
                <a:solidFill>
                  <a:srgbClr val="7030A0"/>
                </a:solidFill>
              </a:endParaRPr>
            </a:p>
          </p:txBody>
        </p:sp>
      </p:grpSp>
      <p:pic>
        <p:nvPicPr>
          <p:cNvPr id="31" name="Picture 30" descr="bible.png"/>
          <p:cNvPicPr>
            <a:picLocks noChangeAspect="1"/>
          </p:cNvPicPr>
          <p:nvPr/>
        </p:nvPicPr>
        <p:blipFill>
          <a:blip r:embed="rId12" cstate="print"/>
          <a:stretch>
            <a:fillRect/>
          </a:stretch>
        </p:blipFill>
        <p:spPr>
          <a:xfrm>
            <a:off x="4716016" y="2852936"/>
            <a:ext cx="1296144" cy="1296144"/>
          </a:xfrm>
          <a:prstGeom prst="rect">
            <a:avLst/>
          </a:prstGeom>
        </p:spPr>
      </p:pic>
      <p:pic>
        <p:nvPicPr>
          <p:cNvPr id="32" name="Picture 31" descr="body.png"/>
          <p:cNvPicPr>
            <a:picLocks noChangeAspect="1"/>
          </p:cNvPicPr>
          <p:nvPr/>
        </p:nvPicPr>
        <p:blipFill>
          <a:blip r:embed="rId13" cstate="print"/>
          <a:stretch>
            <a:fillRect/>
          </a:stretch>
        </p:blipFill>
        <p:spPr>
          <a:xfrm>
            <a:off x="4788024" y="4077072"/>
            <a:ext cx="1259632" cy="1259632"/>
          </a:xfrm>
          <a:prstGeom prst="rect">
            <a:avLst/>
          </a:prstGeom>
        </p:spPr>
      </p:pic>
      <p:pic>
        <p:nvPicPr>
          <p:cNvPr id="33" name="Picture 32" descr="donation.png"/>
          <p:cNvPicPr>
            <a:picLocks noChangeAspect="1"/>
          </p:cNvPicPr>
          <p:nvPr/>
        </p:nvPicPr>
        <p:blipFill>
          <a:blip r:embed="rId14" cstate="print"/>
          <a:stretch>
            <a:fillRect/>
          </a:stretch>
        </p:blipFill>
        <p:spPr>
          <a:xfrm>
            <a:off x="4427984" y="5356009"/>
            <a:ext cx="1790023" cy="15019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8"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amond(in)">
                                      <p:cBhvr>
                                        <p:cTn id="17" dur="2000"/>
                                        <p:tgtEl>
                                          <p:spTgt spid="9"/>
                                        </p:tgtEl>
                                      </p:cBhvr>
                                    </p:animEffect>
                                  </p:childTnLst>
                                </p:cTn>
                              </p:par>
                              <p:par>
                                <p:cTn id="18" presetID="8" presetClass="entr" presetSubtype="16"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diamond(in)">
                                      <p:cBhvr>
                                        <p:cTn id="20" dur="2000"/>
                                        <p:tgtEl>
                                          <p:spTgt spid="13"/>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50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7000"/>
                            </p:stCondLst>
                            <p:childTnLst>
                              <p:par>
                                <p:cTn id="30" presetID="10"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par>
                          <p:cTn id="33" fill="hold">
                            <p:stCondLst>
                              <p:cond delay="9000"/>
                            </p:stCondLst>
                            <p:childTnLst>
                              <p:par>
                                <p:cTn id="34" presetID="10"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0-#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20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2000"/>
                                        <p:tgtEl>
                                          <p:spTgt spid="18"/>
                                        </p:tgtEl>
                                      </p:cBhvr>
                                    </p:animEffect>
                                  </p:childTnLst>
                                </p:cTn>
                              </p:par>
                            </p:childTnLst>
                          </p:cTn>
                        </p:par>
                        <p:par>
                          <p:cTn id="50" fill="hold">
                            <p:stCondLst>
                              <p:cond delay="2500"/>
                            </p:stCondLst>
                            <p:childTnLst>
                              <p:par>
                                <p:cTn id="51" presetID="10" presetClass="entr" presetSubtype="0"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2000"/>
                                        <p:tgtEl>
                                          <p:spTgt spid="31"/>
                                        </p:tgtEl>
                                      </p:cBhvr>
                                    </p:animEffect>
                                  </p:childTnLst>
                                </p:cTn>
                              </p:par>
                              <p:par>
                                <p:cTn id="54" presetID="10" presetClass="entr" presetSubtype="0"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2000"/>
                                        <p:tgtEl>
                                          <p:spTgt spid="25"/>
                                        </p:tgtEl>
                                      </p:cBhvr>
                                    </p:animEffect>
                                  </p:childTnLst>
                                </p:cTn>
                              </p:par>
                            </p:childTnLst>
                          </p:cTn>
                        </p:par>
                        <p:par>
                          <p:cTn id="57" fill="hold">
                            <p:stCondLst>
                              <p:cond delay="4500"/>
                            </p:stCondLst>
                            <p:childTnLst>
                              <p:par>
                                <p:cTn id="58" presetID="10" presetClass="entr" presetSubtype="0"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2000"/>
                                        <p:tgtEl>
                                          <p:spTgt spid="32"/>
                                        </p:tgtEl>
                                      </p:cBhvr>
                                    </p:animEffect>
                                  </p:childTnLst>
                                </p:cTn>
                              </p:par>
                              <p:par>
                                <p:cTn id="61" presetID="10" presetClass="entr" presetSubtype="0" fill="hold"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2000"/>
                                        <p:tgtEl>
                                          <p:spTgt spid="22"/>
                                        </p:tgtEl>
                                      </p:cBhvr>
                                    </p:animEffect>
                                  </p:childTnLst>
                                </p:cTn>
                              </p:par>
                            </p:childTnLst>
                          </p:cTn>
                        </p:par>
                        <p:par>
                          <p:cTn id="64" fill="hold">
                            <p:stCondLst>
                              <p:cond delay="6500"/>
                            </p:stCondLst>
                            <p:childTnLst>
                              <p:par>
                                <p:cTn id="65" presetID="10" presetClass="entr" presetSubtype="0"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2000"/>
                                        <p:tgtEl>
                                          <p:spTgt spid="33"/>
                                        </p:tgtEl>
                                      </p:cBhvr>
                                    </p:animEffect>
                                  </p:childTnLst>
                                </p:cTn>
                              </p:par>
                              <p:par>
                                <p:cTn id="68" presetID="10" presetClass="entr" presetSubtype="0"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P spid="6" grpId="0"/>
      <p:bldGraphic spid="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sp>
        <p:nvSpPr>
          <p:cNvPr id="7" name="Rectangle 6"/>
          <p:cNvSpPr>
            <a:spLocks noChangeArrowheads="1"/>
          </p:cNvSpPr>
          <p:nvPr/>
        </p:nvSpPr>
        <p:spPr bwMode="auto">
          <a:xfrm>
            <a:off x="0" y="620688"/>
            <a:ext cx="9144000" cy="954107"/>
          </a:xfrm>
          <a:prstGeom prst="rect">
            <a:avLst/>
          </a:prstGeom>
          <a:noFill/>
          <a:ln w="9525">
            <a:noFill/>
            <a:miter lim="800000"/>
            <a:headEnd/>
            <a:tailEnd/>
          </a:ln>
        </p:spPr>
        <p:txBody>
          <a:bodyPr>
            <a:spAutoFit/>
          </a:bodyPr>
          <a:lstStyle/>
          <a:p>
            <a:pPr algn="ctr">
              <a:buFontTx/>
              <a:buChar char="•"/>
            </a:pPr>
            <a:r>
              <a:rPr lang="lv-LV" sz="2800" b="1" dirty="0" smtClean="0"/>
              <a:t>Trešdien iesākas</a:t>
            </a:r>
            <a:r>
              <a:rPr lang="lv-LV" sz="2800" dirty="0" smtClean="0"/>
              <a:t> </a:t>
            </a:r>
            <a:r>
              <a:rPr lang="lv-LV" sz="2800" b="1" dirty="0" smtClean="0"/>
              <a:t>gavēņu laiks</a:t>
            </a:r>
          </a:p>
          <a:p>
            <a:pPr algn="ctr">
              <a:buFontTx/>
              <a:buChar char="•"/>
            </a:pPr>
            <a:r>
              <a:rPr lang="lv-LV" sz="2800" b="1" dirty="0" smtClean="0"/>
              <a:t>40 dienas līdz Lieldienām</a:t>
            </a:r>
            <a:endParaRPr lang="lv-LV" sz="2800" b="1" dirty="0"/>
          </a:p>
        </p:txBody>
      </p:sp>
      <p:pic>
        <p:nvPicPr>
          <p:cNvPr id="5" name="Picture 8"/>
          <p:cNvPicPr>
            <a:picLocks noChangeAspect="1" noChangeArrowheads="1"/>
          </p:cNvPicPr>
          <p:nvPr/>
        </p:nvPicPr>
        <p:blipFill>
          <a:blip r:embed="rId2" cstate="print"/>
          <a:srcRect/>
          <a:stretch>
            <a:fillRect/>
          </a:stretch>
        </p:blipFill>
        <p:spPr bwMode="auto">
          <a:xfrm>
            <a:off x="251520" y="1450290"/>
            <a:ext cx="8591344" cy="540771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980728"/>
          </a:xfrm>
        </p:spPr>
        <p:txBody>
          <a:bodyPr/>
          <a:lstStyle/>
          <a:p>
            <a:pPr eaLnBrk="1" hangingPunct="1"/>
            <a:r>
              <a:rPr lang="lv-LV" b="1" dirty="0" smtClean="0">
                <a:solidFill>
                  <a:schemeClr val="tx1"/>
                </a:solidFill>
              </a:rPr>
              <a:t>Kā gavēt nevajag?</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graphicFrame>
        <p:nvGraphicFramePr>
          <p:cNvPr id="5" name="Diagram 4"/>
          <p:cNvGraphicFramePr/>
          <p:nvPr/>
        </p:nvGraphicFramePr>
        <p:xfrm>
          <a:off x="1187624" y="836712"/>
          <a:ext cx="7632848"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jesus.png"/>
          <p:cNvPicPr>
            <a:picLocks noChangeAspect="1"/>
          </p:cNvPicPr>
          <p:nvPr/>
        </p:nvPicPr>
        <p:blipFill>
          <a:blip r:embed="rId7" cstate="print"/>
          <a:stretch>
            <a:fillRect/>
          </a:stretch>
        </p:blipFill>
        <p:spPr>
          <a:xfrm>
            <a:off x="0" y="620688"/>
            <a:ext cx="1728192" cy="1728192"/>
          </a:xfrm>
          <a:prstGeom prst="rect">
            <a:avLst/>
          </a:prstGeom>
        </p:spPr>
      </p:pic>
      <p:pic>
        <p:nvPicPr>
          <p:cNvPr id="8" name="Picture 7" descr="handshake.png"/>
          <p:cNvPicPr>
            <a:picLocks noChangeAspect="1"/>
          </p:cNvPicPr>
          <p:nvPr/>
        </p:nvPicPr>
        <p:blipFill>
          <a:blip r:embed="rId8" cstate="print"/>
          <a:stretch>
            <a:fillRect/>
          </a:stretch>
        </p:blipFill>
        <p:spPr>
          <a:xfrm>
            <a:off x="107504" y="2492896"/>
            <a:ext cx="1331639" cy="1331639"/>
          </a:xfrm>
          <a:prstGeom prst="rect">
            <a:avLst/>
          </a:prstGeom>
        </p:spPr>
      </p:pic>
      <p:pic>
        <p:nvPicPr>
          <p:cNvPr id="9" name="Picture 8" descr="pregnant.png"/>
          <p:cNvPicPr>
            <a:picLocks noChangeAspect="1"/>
          </p:cNvPicPr>
          <p:nvPr/>
        </p:nvPicPr>
        <p:blipFill>
          <a:blip r:embed="rId9" cstate="print"/>
          <a:stretch>
            <a:fillRect/>
          </a:stretch>
        </p:blipFill>
        <p:spPr>
          <a:xfrm>
            <a:off x="0" y="3717032"/>
            <a:ext cx="1501991" cy="1501991"/>
          </a:xfrm>
          <a:prstGeom prst="rect">
            <a:avLst/>
          </a:prstGeom>
        </p:spPr>
      </p:pic>
      <p:pic>
        <p:nvPicPr>
          <p:cNvPr id="10" name="Picture 9" descr="no.png"/>
          <p:cNvPicPr>
            <a:picLocks noChangeAspect="1"/>
          </p:cNvPicPr>
          <p:nvPr/>
        </p:nvPicPr>
        <p:blipFill>
          <a:blip r:embed="rId10" cstate="print"/>
          <a:stretch>
            <a:fillRect/>
          </a:stretch>
        </p:blipFill>
        <p:spPr>
          <a:xfrm>
            <a:off x="179512" y="5445224"/>
            <a:ext cx="1152128" cy="11521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980728"/>
          </a:xfrm>
        </p:spPr>
        <p:txBody>
          <a:bodyPr/>
          <a:lstStyle/>
          <a:p>
            <a:pPr eaLnBrk="1" hangingPunct="1"/>
            <a:r>
              <a:rPr lang="lv-LV" b="1" dirty="0" smtClean="0">
                <a:solidFill>
                  <a:schemeClr val="tx1"/>
                </a:solidFill>
              </a:rPr>
              <a:t>Gavēnis Vecajā Derībā</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graphicFrame>
        <p:nvGraphicFramePr>
          <p:cNvPr id="5" name="Diagram 4"/>
          <p:cNvGraphicFramePr/>
          <p:nvPr/>
        </p:nvGraphicFramePr>
        <p:xfrm>
          <a:off x="323528" y="1124744"/>
          <a:ext cx="8496944" cy="512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judu star.png"/>
          <p:cNvPicPr>
            <a:picLocks noChangeAspect="1"/>
          </p:cNvPicPr>
          <p:nvPr/>
        </p:nvPicPr>
        <p:blipFill>
          <a:blip r:embed="rId7" cstate="print"/>
          <a:stretch>
            <a:fillRect/>
          </a:stretch>
        </p:blipFill>
        <p:spPr>
          <a:xfrm>
            <a:off x="2771799" y="2996951"/>
            <a:ext cx="1512169" cy="15121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980728"/>
          </a:xfrm>
        </p:spPr>
        <p:txBody>
          <a:bodyPr/>
          <a:lstStyle/>
          <a:p>
            <a:pPr eaLnBrk="1" hangingPunct="1"/>
            <a:r>
              <a:rPr lang="lv-LV" b="1" dirty="0" smtClean="0">
                <a:solidFill>
                  <a:schemeClr val="tx1"/>
                </a:solidFill>
              </a:rPr>
              <a:t>Kā gavēt nevajag?</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graphicFrame>
        <p:nvGraphicFramePr>
          <p:cNvPr id="5" name="Diagram 4"/>
          <p:cNvGraphicFramePr/>
          <p:nvPr/>
        </p:nvGraphicFramePr>
        <p:xfrm>
          <a:off x="251520" y="836712"/>
          <a:ext cx="8568952"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ego.png"/>
          <p:cNvPicPr>
            <a:picLocks noChangeAspect="1"/>
          </p:cNvPicPr>
          <p:nvPr/>
        </p:nvPicPr>
        <p:blipFill>
          <a:blip r:embed="rId7" cstate="print"/>
          <a:stretch>
            <a:fillRect/>
          </a:stretch>
        </p:blipFill>
        <p:spPr>
          <a:xfrm>
            <a:off x="971600" y="908720"/>
            <a:ext cx="1718016" cy="1718016"/>
          </a:xfrm>
          <a:prstGeom prst="rect">
            <a:avLst/>
          </a:prstGeom>
        </p:spPr>
      </p:pic>
      <p:pic>
        <p:nvPicPr>
          <p:cNvPr id="8" name="Picture 7" descr="sad.png"/>
          <p:cNvPicPr>
            <a:picLocks noChangeAspect="1"/>
          </p:cNvPicPr>
          <p:nvPr/>
        </p:nvPicPr>
        <p:blipFill>
          <a:blip r:embed="rId8" cstate="print"/>
          <a:stretch>
            <a:fillRect/>
          </a:stretch>
        </p:blipFill>
        <p:spPr>
          <a:xfrm>
            <a:off x="1053784" y="3933056"/>
            <a:ext cx="1501992" cy="1501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7668344" cy="980728"/>
          </a:xfrm>
        </p:spPr>
        <p:txBody>
          <a:bodyPr/>
          <a:lstStyle/>
          <a:p>
            <a:pPr eaLnBrk="1" hangingPunct="1"/>
            <a:r>
              <a:rPr lang="lv-LV" b="1" dirty="0" err="1" smtClean="0">
                <a:solidFill>
                  <a:schemeClr val="tx1"/>
                </a:solidFill>
              </a:rPr>
              <a:t>Gāvēnis</a:t>
            </a:r>
            <a:r>
              <a:rPr lang="lv-LV" b="1" dirty="0" smtClean="0">
                <a:solidFill>
                  <a:schemeClr val="tx1"/>
                </a:solidFill>
              </a:rPr>
              <a:t> nav di</a:t>
            </a:r>
            <a:r>
              <a:rPr lang="lv-LV" b="1" dirty="0" smtClean="0">
                <a:solidFill>
                  <a:schemeClr val="tx1"/>
                </a:solidFill>
              </a:rPr>
              <a:t>ēta!</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graphicFrame>
        <p:nvGraphicFramePr>
          <p:cNvPr id="5" name="Diagram 4"/>
          <p:cNvGraphicFramePr/>
          <p:nvPr/>
        </p:nvGraphicFramePr>
        <p:xfrm>
          <a:off x="323528" y="1124744"/>
          <a:ext cx="8496944" cy="512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bread.png"/>
          <p:cNvPicPr>
            <a:picLocks noChangeAspect="1"/>
          </p:cNvPicPr>
          <p:nvPr/>
        </p:nvPicPr>
        <p:blipFill>
          <a:blip r:embed="rId7" cstate="print"/>
          <a:stretch>
            <a:fillRect/>
          </a:stretch>
        </p:blipFill>
        <p:spPr>
          <a:xfrm>
            <a:off x="6876256" y="-243408"/>
            <a:ext cx="2078055" cy="2078055"/>
          </a:xfrm>
          <a:prstGeom prst="rect">
            <a:avLst/>
          </a:prstGeom>
        </p:spPr>
      </p:pic>
      <p:pic>
        <p:nvPicPr>
          <p:cNvPr id="7" name="Picture 6" descr="donation.png"/>
          <p:cNvPicPr>
            <a:picLocks noChangeAspect="1"/>
          </p:cNvPicPr>
          <p:nvPr/>
        </p:nvPicPr>
        <p:blipFill>
          <a:blip r:embed="rId8" cstate="print"/>
          <a:stretch>
            <a:fillRect/>
          </a:stretch>
        </p:blipFill>
        <p:spPr>
          <a:xfrm>
            <a:off x="6588224" y="5356009"/>
            <a:ext cx="1790023" cy="15019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980728"/>
          </a:xfrm>
        </p:spPr>
        <p:txBody>
          <a:bodyPr/>
          <a:lstStyle/>
          <a:p>
            <a:pPr eaLnBrk="1" hangingPunct="1"/>
            <a:r>
              <a:rPr lang="lv-LV" sz="3600" b="1" dirty="0" smtClean="0">
                <a:solidFill>
                  <a:schemeClr val="tx1"/>
                </a:solidFill>
              </a:rPr>
              <a:t>Jēzus nekur nav pavēlējis gavēt, </a:t>
            </a:r>
            <a:br>
              <a:rPr lang="lv-LV" sz="3600" b="1" dirty="0" smtClean="0">
                <a:solidFill>
                  <a:schemeClr val="tx1"/>
                </a:solidFill>
              </a:rPr>
            </a:br>
            <a:r>
              <a:rPr lang="lv-LV" sz="3600" b="1" dirty="0" smtClean="0">
                <a:solidFill>
                  <a:schemeClr val="tx1"/>
                </a:solidFill>
              </a:rPr>
              <a:t>bet ir pavēlējis:</a:t>
            </a:r>
            <a:endParaRPr lang="lv-LV" sz="3600" b="1" dirty="0" smtClean="0">
              <a:solidFill>
                <a:schemeClr val="tx1"/>
              </a:solidFill>
            </a:endParaRPr>
          </a:p>
        </p:txBody>
      </p:sp>
      <p:sp>
        <p:nvSpPr>
          <p:cNvPr id="9220" name="Slide Number Placeholder 3"/>
          <p:cNvSpPr>
            <a:spLocks noGrp="1"/>
          </p:cNvSpPr>
          <p:nvPr>
            <p:ph type="sldNum" sz="quarter" idx="12"/>
          </p:nvPr>
        </p:nvSpPr>
        <p:spPr>
          <a:xfrm>
            <a:off x="6553200" y="5586977"/>
            <a:ext cx="2133600" cy="476250"/>
          </a:xfrm>
          <a:noFill/>
        </p:spPr>
        <p:txBody>
          <a:bodyPr/>
          <a:lstStyle/>
          <a:p>
            <a:fld id="{F77B8CB4-B3CC-4BE6-911F-03045F64076D}" type="slidenum">
              <a:rPr lang="lv-LV" smtClean="0"/>
              <a:pPr/>
              <a:t>7</a:t>
            </a:fld>
            <a:endParaRPr lang="lv-LV" smtClean="0"/>
          </a:p>
        </p:txBody>
      </p:sp>
      <p:graphicFrame>
        <p:nvGraphicFramePr>
          <p:cNvPr id="5" name="Diagram 4"/>
          <p:cNvGraphicFramePr/>
          <p:nvPr/>
        </p:nvGraphicFramePr>
        <p:xfrm>
          <a:off x="899592" y="1071408"/>
          <a:ext cx="8136904" cy="512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pray.png"/>
          <p:cNvPicPr>
            <a:picLocks noChangeAspect="1"/>
          </p:cNvPicPr>
          <p:nvPr/>
        </p:nvPicPr>
        <p:blipFill>
          <a:blip r:embed="rId7" cstate="print"/>
          <a:stretch>
            <a:fillRect/>
          </a:stretch>
        </p:blipFill>
        <p:spPr>
          <a:xfrm>
            <a:off x="45672" y="980728"/>
            <a:ext cx="1213960" cy="1213960"/>
          </a:xfrm>
          <a:prstGeom prst="rect">
            <a:avLst/>
          </a:prstGeom>
        </p:spPr>
      </p:pic>
      <p:pic>
        <p:nvPicPr>
          <p:cNvPr id="7" name="Picture 6" descr="love.png"/>
          <p:cNvPicPr>
            <a:picLocks noChangeAspect="1"/>
          </p:cNvPicPr>
          <p:nvPr/>
        </p:nvPicPr>
        <p:blipFill>
          <a:blip r:embed="rId8" cstate="print"/>
          <a:stretch>
            <a:fillRect/>
          </a:stretch>
        </p:blipFill>
        <p:spPr>
          <a:xfrm>
            <a:off x="117681" y="2338704"/>
            <a:ext cx="1141951" cy="1141951"/>
          </a:xfrm>
          <a:prstGeom prst="rect">
            <a:avLst/>
          </a:prstGeom>
        </p:spPr>
      </p:pic>
      <p:pic>
        <p:nvPicPr>
          <p:cNvPr id="8" name="Picture 7" descr="church.png"/>
          <p:cNvPicPr>
            <a:picLocks noChangeAspect="1"/>
          </p:cNvPicPr>
          <p:nvPr/>
        </p:nvPicPr>
        <p:blipFill>
          <a:blip r:embed="rId9" cstate="print"/>
          <a:stretch>
            <a:fillRect/>
          </a:stretch>
        </p:blipFill>
        <p:spPr>
          <a:xfrm>
            <a:off x="144016" y="3666424"/>
            <a:ext cx="1043608" cy="1043608"/>
          </a:xfrm>
          <a:prstGeom prst="rect">
            <a:avLst/>
          </a:prstGeom>
        </p:spPr>
      </p:pic>
      <p:pic>
        <p:nvPicPr>
          <p:cNvPr id="9" name="Picture 8" descr="leader.png"/>
          <p:cNvPicPr>
            <a:picLocks noChangeAspect="1"/>
          </p:cNvPicPr>
          <p:nvPr/>
        </p:nvPicPr>
        <p:blipFill>
          <a:blip r:embed="rId10" cstate="print"/>
          <a:stretch>
            <a:fillRect/>
          </a:stretch>
        </p:blipFill>
        <p:spPr>
          <a:xfrm>
            <a:off x="62880" y="4930992"/>
            <a:ext cx="1196752" cy="1196752"/>
          </a:xfrm>
          <a:prstGeom prst="rect">
            <a:avLst/>
          </a:prstGeom>
        </p:spPr>
      </p:pic>
      <p:sp>
        <p:nvSpPr>
          <p:cNvPr id="10" name="TextBox 9"/>
          <p:cNvSpPr txBox="1"/>
          <p:nvPr/>
        </p:nvSpPr>
        <p:spPr>
          <a:xfrm>
            <a:off x="0" y="6290156"/>
            <a:ext cx="9144000" cy="523220"/>
          </a:xfrm>
          <a:prstGeom prst="rect">
            <a:avLst/>
          </a:prstGeom>
          <a:noFill/>
        </p:spPr>
        <p:txBody>
          <a:bodyPr wrap="square" rtlCol="0">
            <a:spAutoFit/>
          </a:bodyPr>
          <a:lstStyle/>
          <a:p>
            <a:pPr algn="ctr"/>
            <a:r>
              <a:rPr lang="lv-LV" sz="2800" b="1" dirty="0" smtClean="0"/>
              <a:t>Jēzus nav arī aizliedzis gavēt! Tā ir brīvprātīga lieta!</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10500"/>
                            </p:stCondLst>
                            <p:childTnLst>
                              <p:par>
                                <p:cTn id="30" presetID="10" presetClass="entr" presetSubtype="0" fill="hold" nodeType="after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980728"/>
          </a:xfrm>
        </p:spPr>
        <p:txBody>
          <a:bodyPr/>
          <a:lstStyle/>
          <a:p>
            <a:pPr eaLnBrk="1" hangingPunct="1"/>
            <a:r>
              <a:rPr lang="lv-LV" sz="3600" b="1" dirty="0" smtClean="0">
                <a:solidFill>
                  <a:schemeClr val="tx1"/>
                </a:solidFill>
              </a:rPr>
              <a:t>Bībelē redzam 3 labus gavēņa veidus:</a:t>
            </a:r>
            <a:endParaRPr lang="lv-LV" sz="36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graphicFrame>
        <p:nvGraphicFramePr>
          <p:cNvPr id="5" name="Diagram 4"/>
          <p:cNvGraphicFramePr/>
          <p:nvPr/>
        </p:nvGraphicFramePr>
        <p:xfrm>
          <a:off x="827584" y="836712"/>
          <a:ext cx="8136904"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jesus.png"/>
          <p:cNvPicPr>
            <a:picLocks noChangeAspect="1"/>
          </p:cNvPicPr>
          <p:nvPr/>
        </p:nvPicPr>
        <p:blipFill>
          <a:blip r:embed="rId7" cstate="print"/>
          <a:stretch>
            <a:fillRect/>
          </a:stretch>
        </p:blipFill>
        <p:spPr>
          <a:xfrm>
            <a:off x="0" y="3151145"/>
            <a:ext cx="1573999" cy="1573999"/>
          </a:xfrm>
          <a:prstGeom prst="rect">
            <a:avLst/>
          </a:prstGeom>
        </p:spPr>
      </p:pic>
      <p:pic>
        <p:nvPicPr>
          <p:cNvPr id="7" name="Picture 6" descr="body.png"/>
          <p:cNvPicPr>
            <a:picLocks noChangeAspect="1"/>
          </p:cNvPicPr>
          <p:nvPr/>
        </p:nvPicPr>
        <p:blipFill>
          <a:blip r:embed="rId8" cstate="print"/>
          <a:stretch>
            <a:fillRect/>
          </a:stretch>
        </p:blipFill>
        <p:spPr>
          <a:xfrm>
            <a:off x="72008" y="908720"/>
            <a:ext cx="1259632" cy="1259632"/>
          </a:xfrm>
          <a:prstGeom prst="rect">
            <a:avLst/>
          </a:prstGeom>
        </p:spPr>
      </p:pic>
      <p:pic>
        <p:nvPicPr>
          <p:cNvPr id="8" name="Picture 7" descr="pray.png"/>
          <p:cNvPicPr>
            <a:picLocks noChangeAspect="1"/>
          </p:cNvPicPr>
          <p:nvPr/>
        </p:nvPicPr>
        <p:blipFill>
          <a:blip r:embed="rId9" cstate="print"/>
          <a:stretch>
            <a:fillRect/>
          </a:stretch>
        </p:blipFill>
        <p:spPr>
          <a:xfrm>
            <a:off x="0" y="5373216"/>
            <a:ext cx="1213960" cy="12139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4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6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8500"/>
                            </p:stCondLst>
                            <p:childTnLst>
                              <p:par>
                                <p:cTn id="22" presetID="10"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36712"/>
          </a:xfrm>
        </p:spPr>
        <p:txBody>
          <a:bodyPr/>
          <a:lstStyle/>
          <a:p>
            <a:pPr eaLnBrk="1" hangingPunct="1"/>
            <a:r>
              <a:rPr lang="lv-LV" b="1" dirty="0" smtClean="0">
                <a:solidFill>
                  <a:schemeClr val="tx1"/>
                </a:solidFill>
              </a:rPr>
              <a:t>Kāds ir Dievam tīkams gavēnis</a:t>
            </a:r>
            <a:r>
              <a:rPr lang="lv-LV" b="1" dirty="0" smtClean="0">
                <a:solidFill>
                  <a:schemeClr val="tx1"/>
                </a:solidFill>
              </a:rPr>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graphicFrame>
        <p:nvGraphicFramePr>
          <p:cNvPr id="5" name="Diagram 4"/>
          <p:cNvGraphicFramePr/>
          <p:nvPr/>
        </p:nvGraphicFramePr>
        <p:xfrm>
          <a:off x="1187624" y="764704"/>
          <a:ext cx="7776864"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bread.png"/>
          <p:cNvPicPr>
            <a:picLocks noChangeAspect="1"/>
          </p:cNvPicPr>
          <p:nvPr/>
        </p:nvPicPr>
        <p:blipFill>
          <a:blip r:embed="rId7" cstate="print"/>
          <a:stretch>
            <a:fillRect/>
          </a:stretch>
        </p:blipFill>
        <p:spPr>
          <a:xfrm>
            <a:off x="179512" y="4797152"/>
            <a:ext cx="1440160" cy="1440160"/>
          </a:xfrm>
          <a:prstGeom prst="rect">
            <a:avLst/>
          </a:prstGeom>
        </p:spPr>
      </p:pic>
      <p:pic>
        <p:nvPicPr>
          <p:cNvPr id="8" name="Picture 7" descr="ego.png"/>
          <p:cNvPicPr>
            <a:picLocks noChangeAspect="1"/>
          </p:cNvPicPr>
          <p:nvPr/>
        </p:nvPicPr>
        <p:blipFill>
          <a:blip r:embed="rId8" cstate="print"/>
          <a:stretch>
            <a:fillRect/>
          </a:stretch>
        </p:blipFill>
        <p:spPr>
          <a:xfrm>
            <a:off x="35496" y="908720"/>
            <a:ext cx="1584176" cy="1584176"/>
          </a:xfrm>
          <a:prstGeom prst="rect">
            <a:avLst/>
          </a:prstGeom>
        </p:spPr>
      </p:pic>
      <p:pic>
        <p:nvPicPr>
          <p:cNvPr id="9" name="Picture 8" descr="release chains.png"/>
          <p:cNvPicPr>
            <a:picLocks noChangeAspect="1"/>
          </p:cNvPicPr>
          <p:nvPr/>
        </p:nvPicPr>
        <p:blipFill>
          <a:blip r:embed="rId9" cstate="print"/>
          <a:stretch>
            <a:fillRect/>
          </a:stretch>
        </p:blipFill>
        <p:spPr>
          <a:xfrm>
            <a:off x="144016" y="2889448"/>
            <a:ext cx="1547664" cy="16196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5" grpId="0">
        <p:bldAsOne/>
      </p:bldGraphic>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5137</TotalTime>
  <Words>733</Words>
  <Application>Microsoft Office PowerPoint</Application>
  <PresentationFormat>On-screen Show (4:3)</PresentationFormat>
  <Paragraphs>93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Mt.4:1-2 Gavēnis</vt:lpstr>
      <vt:lpstr>Ievads</vt:lpstr>
      <vt:lpstr>Kā gavēt nevajag?</vt:lpstr>
      <vt:lpstr>Gavēnis Vecajā Derībā</vt:lpstr>
      <vt:lpstr>Kā gavēt nevajag?</vt:lpstr>
      <vt:lpstr>Gāvēnis nav diēta!</vt:lpstr>
      <vt:lpstr>Jēzus nekur nav pavēlējis gavēt,  bet ir pavēlējis:</vt:lpstr>
      <vt:lpstr>Bībelē redzam 3 labus gavēņa veidus:</vt:lpstr>
      <vt:lpstr>Kāds ir Dievam tīkams gavēnis?</vt:lpstr>
      <vt:lpstr>Dievam tīkams gavēnis</vt:lpstr>
      <vt:lpstr>Slide 11</vt:lpstr>
      <vt:lpstr>Kā gavēt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64</cp:revision>
  <dcterms:created xsi:type="dcterms:W3CDTF">2010-10-07T14:46:11Z</dcterms:created>
  <dcterms:modified xsi:type="dcterms:W3CDTF">2023-02-22T19:59:04Z</dcterms:modified>
</cp:coreProperties>
</file>