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8" r:id="rId3"/>
    <p:sldId id="282" r:id="rId4"/>
    <p:sldId id="310" r:id="rId5"/>
    <p:sldId id="306" r:id="rId6"/>
    <p:sldId id="285" r:id="rId7"/>
    <p:sldId id="291" r:id="rId8"/>
    <p:sldId id="302" r:id="rId9"/>
    <p:sldId id="292" r:id="rId10"/>
    <p:sldId id="296" r:id="rId11"/>
    <p:sldId id="293" r:id="rId12"/>
    <p:sldId id="305" r:id="rId13"/>
    <p:sldId id="307" r:id="rId14"/>
    <p:sldId id="308" r:id="rId15"/>
    <p:sldId id="309" r:id="rId16"/>
    <p:sldId id="279" r:id="rId17"/>
  </p:sldIdLst>
  <p:sldSz cx="9144000" cy="6858000" type="screen4x3"/>
  <p:notesSz cx="7010400" cy="92964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F1DF1-3E85-4C32-825F-B8FC5547145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28CD0-4BF0-4F52-9D54-5A7684C8512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AD476-0555-4E88-91D3-B40DA79F846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D95604-B233-457A-A519-B15A77C5CDF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44930A-F831-4F4C-814C-A967708A7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8AA97-BFDB-4B08-A3B2-6F8D732A254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7A89C-763B-4330-8D49-E6DEE9785F3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B0B35-040D-4B66-8CE8-991DF90E258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C0542-91AC-4B9E-8023-0EE2613E798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A102D0-CB4F-45D4-A952-1755D9A9D20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E0542-85CA-4BAD-B45B-B4CD054C10D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72AE82C-7FB9-49E5-84F5-32A90B9C146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92075"/>
            <a:ext cx="8229600" cy="836613"/>
          </a:xfrm>
        </p:spPr>
        <p:txBody>
          <a:bodyPr/>
          <a:lstStyle/>
          <a:p>
            <a:pPr eaLnBrk="1" hangingPunct="1"/>
            <a:r>
              <a:rPr lang="lv-LV" sz="4000" b="1" dirty="0">
                <a:solidFill>
                  <a:schemeClr val="tx1"/>
                </a:solidFill>
              </a:rPr>
              <a:t>1.Tes.5:1-8 Pēdējie laiki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0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500938" y="0"/>
            <a:ext cx="16430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dirty="0"/>
              <a:t>4.dec.2022.</a:t>
            </a:r>
          </a:p>
        </p:txBody>
      </p:sp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6156325" y="776288"/>
            <a:ext cx="2987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lv-LV"/>
              <a:t>Māc. Roberts Otomers</a:t>
            </a:r>
          </a:p>
        </p:txBody>
      </p:sp>
      <p:pic>
        <p:nvPicPr>
          <p:cNvPr id="7" name="Picture 2" descr="I:\325px-The_Last_Judgement._Jean_Cousin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1214422"/>
            <a:ext cx="9001156" cy="55491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3789040"/>
            <a:ext cx="608416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/>
              <a:t>Kas ir </a:t>
            </a:r>
            <a:r>
              <a:rPr lang="lv-LV" sz="2800" b="1" dirty="0"/>
              <a:t>Bābele</a:t>
            </a:r>
            <a:r>
              <a:rPr lang="lv-LV" sz="2800" dirty="0"/>
              <a:t>? – </a:t>
            </a:r>
            <a:r>
              <a:rPr lang="lv-LV" sz="2800" b="1" dirty="0"/>
              <a:t>Kritusī Baznīca</a:t>
            </a:r>
            <a:r>
              <a:rPr lang="lv-LV" sz="2800" dirty="0"/>
              <a:t>, kam vajadzēja </a:t>
            </a:r>
            <a:r>
              <a:rPr lang="lv-LV" sz="2800" b="1" dirty="0"/>
              <a:t>nest pestīšanu </a:t>
            </a:r>
            <a:r>
              <a:rPr lang="lv-LV" sz="2800" dirty="0"/>
              <a:t>visai cilvēcei, bet kas to vairs nedara, bet </a:t>
            </a:r>
            <a:r>
              <a:rPr lang="lv-LV" sz="2800" b="1" dirty="0"/>
              <a:t>māca viltus evaņģēliju </a:t>
            </a:r>
            <a:r>
              <a:rPr lang="lv-LV" sz="2800" dirty="0"/>
              <a:t>un ved milzīgas </a:t>
            </a:r>
            <a:r>
              <a:rPr lang="lv-LV" sz="2800" b="1" dirty="0"/>
              <a:t>cilvēku masas pazušanā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b="1" dirty="0"/>
              <a:t>Aicinājums kristiešiem </a:t>
            </a:r>
            <a:r>
              <a:rPr lang="lv-LV" sz="2800" dirty="0"/>
              <a:t>– </a:t>
            </a:r>
            <a:r>
              <a:rPr lang="lv-LV" sz="2800" b="1" dirty="0"/>
              <a:t>neņemt daļu kritušās Baznīcas darbā</a:t>
            </a:r>
            <a:r>
              <a:rPr lang="lv-LV" sz="2800" dirty="0"/>
              <a:t>.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10</a:t>
            </a:fld>
            <a:endParaRPr lang="lv-LV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514350" indent="-514350" algn="ctr"/>
            <a:r>
              <a:rPr lang="lv-LV" sz="4400" b="1" dirty="0"/>
              <a:t>Garīga aptumšošanās baznīcā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692696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sz="2400" b="1" i="1" dirty="0"/>
              <a:t>2</a:t>
            </a:r>
            <a:r>
              <a:rPr lang="lv-LV" sz="2400" i="1" dirty="0"/>
              <a:t> "Kritusi, kritusi lielā Bābele! Tā kļuvusi par ļauno garu mājokli, par visu </a:t>
            </a:r>
            <a:r>
              <a:rPr lang="lv-LV" sz="2400" b="1" i="1" dirty="0"/>
              <a:t>nešķīsto garu mitekli </a:t>
            </a:r>
            <a:r>
              <a:rPr lang="lv-LV" sz="2400" i="1" dirty="0"/>
              <a:t>un par visu nešķīsto un ienīsto putnu mitekli. 3 Jo visas </a:t>
            </a:r>
            <a:r>
              <a:rPr lang="lv-LV" sz="2400" b="1" i="1" dirty="0"/>
              <a:t>tautas ir dzērušas no viņas netiklības dusmu vīna</a:t>
            </a:r>
            <a:r>
              <a:rPr lang="lv-LV" sz="2400" i="1" dirty="0"/>
              <a:t>, un </a:t>
            </a:r>
            <a:r>
              <a:rPr lang="lv-LV" sz="2400" b="1" i="1" dirty="0"/>
              <a:t>pasaules ķēniņi ir piekopuši netiklību </a:t>
            </a:r>
            <a:r>
              <a:rPr lang="lv-LV" sz="2400" i="1" dirty="0"/>
              <a:t>ar viņu, un pasaules tirgoņi ir kļuvuši bagāti no viņas lielā greznuma.“ 4 Es dzirdēju vēl citu balsi no debesīm saucam: "</a:t>
            </a:r>
            <a:r>
              <a:rPr lang="lv-LV" sz="2400" b="1" i="1" dirty="0"/>
              <a:t>Izejiet no viņas, Mana tauta, lai jums nebūtu dalības viņas grēkos un jūs neķertu viņas mocības</a:t>
            </a:r>
            <a:r>
              <a:rPr lang="lv-LV" sz="2400" i="1" dirty="0"/>
              <a:t>. (Jņ.at.18:2-4)</a:t>
            </a:r>
          </a:p>
        </p:txBody>
      </p:sp>
      <p:pic>
        <p:nvPicPr>
          <p:cNvPr id="8194" name="Picture 2" descr="KINGDOM OF GOD CANDIDATE - Are U Qualified?: THE FALLEN CHURCH ……Is The  devil&amp;#39;s play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356991"/>
            <a:ext cx="2880320" cy="35504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4704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600" i="1" baseline="30000" dirty="0"/>
              <a:t>3</a:t>
            </a:r>
            <a:r>
              <a:rPr lang="lv-LV" sz="2600" i="1" dirty="0"/>
              <a:t> lai neviens jūs nekādi nemaldina. Jo tā diena nenāks, pirms nebūs iestājusies atkrišana</a:t>
            </a:r>
            <a:r>
              <a:rPr lang="lv-LV" sz="2600" dirty="0"/>
              <a:t>, </a:t>
            </a:r>
            <a:r>
              <a:rPr lang="lv-LV" sz="2600" i="1" dirty="0"/>
              <a:t>pirms nebūs iestājusies atkrišana un neatklāsies ļaunuma cilvēks</a:t>
            </a:r>
            <a:r>
              <a:rPr lang="lv-LV" sz="2600" dirty="0"/>
              <a:t>, </a:t>
            </a:r>
            <a:r>
              <a:rPr lang="lv-LV" sz="2600" i="1" dirty="0"/>
              <a:t>pazudināšanas dēls </a:t>
            </a:r>
            <a:r>
              <a:rPr lang="lv-LV" sz="2600" i="1" baseline="30000" dirty="0"/>
              <a:t>4</a:t>
            </a:r>
            <a:r>
              <a:rPr lang="lv-LV" sz="2600" i="1" dirty="0"/>
              <a:t>  naidnieks, kas sevi paaugstina pāri visam, ko sauc par Dievu vai svētumu, līdz beidzot viņš nebūs apsēdies Dieva templī, pasludinādams sevi par Dievu. (2.Tes.2:3-4)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708920"/>
            <a:ext cx="608416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/>
              <a:t>Šobrīd pasaules </a:t>
            </a:r>
            <a:r>
              <a:rPr lang="lv-LV" sz="2800" b="1" dirty="0"/>
              <a:t>lielajās baznīcās </a:t>
            </a:r>
            <a:r>
              <a:rPr lang="lv-LV" sz="2800" dirty="0"/>
              <a:t>ir </a:t>
            </a:r>
            <a:r>
              <a:rPr lang="lv-LV" sz="2800" b="1" dirty="0"/>
              <a:t>daudz maldu mācību</a:t>
            </a:r>
            <a:r>
              <a:rPr lang="lv-LV" sz="2800" dirty="0"/>
              <a:t>. </a:t>
            </a:r>
            <a:r>
              <a:rPr lang="lv-LV" sz="2800" b="1" dirty="0"/>
              <a:t>Latvijas baznīcas </a:t>
            </a:r>
            <a:r>
              <a:rPr lang="lv-LV" sz="2800" dirty="0"/>
              <a:t>ir patīkams </a:t>
            </a:r>
            <a:r>
              <a:rPr lang="lv-LV" sz="2800" b="1" dirty="0"/>
              <a:t>izņēmums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dirty="0"/>
              <a:t>Bet </a:t>
            </a:r>
            <a:r>
              <a:rPr lang="lv-LV" sz="2800" b="1" dirty="0"/>
              <a:t>antikrists</a:t>
            </a:r>
            <a:r>
              <a:rPr lang="lv-LV" sz="2800" dirty="0"/>
              <a:t> </a:t>
            </a:r>
            <a:r>
              <a:rPr lang="lv-LV" sz="2800" b="1" dirty="0"/>
              <a:t>vēl nav atklājies</a:t>
            </a:r>
            <a:r>
              <a:rPr lang="lv-LV" sz="2800" dirty="0"/>
              <a:t>!</a:t>
            </a:r>
          </a:p>
          <a:p>
            <a:pPr>
              <a:buFontTx/>
              <a:buChar char="•"/>
            </a:pPr>
            <a:r>
              <a:rPr lang="lv-LV" sz="2800" dirty="0"/>
              <a:t>Pašās beigās viņš atklāsies kā </a:t>
            </a:r>
            <a:r>
              <a:rPr lang="lv-LV" sz="2800" b="1" dirty="0"/>
              <a:t>ļaunuma cilvēks</a:t>
            </a:r>
            <a:r>
              <a:rPr lang="lv-LV" sz="2800" dirty="0"/>
              <a:t>, </a:t>
            </a:r>
            <a:r>
              <a:rPr lang="lv-LV" sz="2800" b="1" dirty="0"/>
              <a:t>pazudināšanas dēls</a:t>
            </a:r>
            <a:r>
              <a:rPr lang="lv-LV" sz="2800" dirty="0"/>
              <a:t>, </a:t>
            </a:r>
            <a:r>
              <a:rPr lang="lv-LV" sz="2800" b="1" dirty="0"/>
              <a:t>Dieva naidnieks</a:t>
            </a:r>
            <a:r>
              <a:rPr lang="lv-LV" sz="2800" dirty="0"/>
              <a:t>, kas </a:t>
            </a:r>
            <a:r>
              <a:rPr lang="lv-LV" sz="2800" b="1" dirty="0"/>
              <a:t>paaugstina sevi </a:t>
            </a:r>
            <a:r>
              <a:rPr lang="lv-LV" sz="2800" dirty="0"/>
              <a:t>par visu, kas saucas </a:t>
            </a:r>
            <a:r>
              <a:rPr lang="lv-LV" sz="2800" b="1" dirty="0"/>
              <a:t>Dievs</a:t>
            </a:r>
            <a:r>
              <a:rPr lang="lv-LV" sz="2800" dirty="0"/>
              <a:t> vai </a:t>
            </a:r>
            <a:r>
              <a:rPr lang="lv-LV" sz="2800" b="1" dirty="0"/>
              <a:t>svētums</a:t>
            </a:r>
            <a:r>
              <a:rPr lang="lv-LV" sz="2800" dirty="0"/>
              <a:t>.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11</a:t>
            </a:fld>
            <a:endParaRPr lang="lv-LV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514350" indent="-514350" algn="ctr"/>
            <a:r>
              <a:rPr lang="lv-LV" sz="4400" b="1" dirty="0"/>
              <a:t>Antikrista atklāšanās</a:t>
            </a:r>
          </a:p>
        </p:txBody>
      </p:sp>
      <p:sp>
        <p:nvSpPr>
          <p:cNvPr id="28674" name="AutoShape 2" descr="Pope Francis meets Muslim leaders in Abu Dhabi on historic UAE visit | Arab  New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18" name="Picture 2" descr="Antichrist: Bellarmine S.J., St. Robert, Grant, Ryan, Wolfe FSSP, Fr.  Philip: 9780692648919: Amazon.com: Books"/>
          <p:cNvPicPr>
            <a:picLocks noChangeAspect="1" noChangeArrowheads="1"/>
          </p:cNvPicPr>
          <p:nvPr/>
        </p:nvPicPr>
        <p:blipFill>
          <a:blip r:embed="rId2" cstate="print"/>
          <a:srcRect b="31802"/>
          <a:stretch>
            <a:fillRect/>
          </a:stretch>
        </p:blipFill>
        <p:spPr bwMode="auto">
          <a:xfrm>
            <a:off x="5940152" y="2825552"/>
            <a:ext cx="3203848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06566"/>
            <a:ext cx="5652120" cy="1412776"/>
          </a:xfrm>
        </p:spPr>
        <p:txBody>
          <a:bodyPr/>
          <a:lstStyle/>
          <a:p>
            <a:pPr eaLnBrk="1" hangingPunct="1"/>
            <a:r>
              <a:rPr lang="lv-LV" b="1" dirty="0">
                <a:solidFill>
                  <a:schemeClr val="tx1"/>
                </a:solidFill>
              </a:rPr>
              <a:t>Pēdējo laiku pazīmes ir: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025908"/>
            <a:ext cx="867645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lv-LV" sz="4400" dirty="0"/>
              <a:t>Miers un drošība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4400" dirty="0"/>
              <a:t>Totāla kontrole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4400" dirty="0"/>
              <a:t>Zvēra zīme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4400" dirty="0"/>
              <a:t>Ekonomiska labklājība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4400" dirty="0"/>
              <a:t>Visāda veida izvirtība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4400" dirty="0"/>
              <a:t>Garīga aptumšošanās baznīcā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4400" dirty="0"/>
              <a:t>Antikrista atklāšanās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12</a:t>
            </a:fld>
            <a:endParaRPr lang="lv-LV"/>
          </a:p>
        </p:txBody>
      </p:sp>
      <p:sp>
        <p:nvSpPr>
          <p:cNvPr id="14338" name="AutoShape 2" descr="Pēdējie laiki. Jēzus drīz nāk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 l="4124"/>
          <a:stretch>
            <a:fillRect/>
          </a:stretch>
        </p:blipFill>
        <p:spPr bwMode="auto">
          <a:xfrm>
            <a:off x="5796136" y="0"/>
            <a:ext cx="3347864" cy="35847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96875" y="783927"/>
            <a:ext cx="9540875" cy="1815882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baseline="30000" dirty="0"/>
              <a:t>      4</a:t>
            </a:r>
            <a:r>
              <a:rPr lang="lv-LV" sz="2800" i="1" dirty="0"/>
              <a:t> Bet jūs, brāļi, </a:t>
            </a:r>
            <a:r>
              <a:rPr lang="lv-LV" sz="2800" b="1" i="1" dirty="0"/>
              <a:t>neesat tumsā</a:t>
            </a:r>
            <a:r>
              <a:rPr lang="lv-LV" sz="2800" i="1" dirty="0"/>
              <a:t>, lai diena kā zaglis jūs nepārsteigtu. </a:t>
            </a:r>
            <a:r>
              <a:rPr lang="lv-LV" sz="2800" i="1" baseline="30000" dirty="0"/>
              <a:t>5</a:t>
            </a:r>
            <a:r>
              <a:rPr lang="lv-LV" sz="2800" i="1" dirty="0"/>
              <a:t> Jūs visi esat </a:t>
            </a:r>
            <a:r>
              <a:rPr lang="lv-LV" sz="2800" b="1" i="1" dirty="0"/>
              <a:t>gaismas bērni </a:t>
            </a:r>
            <a:r>
              <a:rPr lang="lv-LV" sz="2800" i="1" dirty="0"/>
              <a:t>un dienas bērni: jūs </a:t>
            </a:r>
            <a:r>
              <a:rPr lang="lv-LV" sz="2800" b="1" i="1" dirty="0"/>
              <a:t>nepiederat nedz naktij</a:t>
            </a:r>
            <a:r>
              <a:rPr lang="lv-LV" sz="2800" i="1" dirty="0"/>
              <a:t>, nedz tumsai. </a:t>
            </a:r>
            <a:r>
              <a:rPr lang="lv-LV" sz="2800" i="1" baseline="30000" dirty="0"/>
              <a:t>6</a:t>
            </a:r>
            <a:r>
              <a:rPr lang="lv-LV" sz="2800" i="1" dirty="0"/>
              <a:t> Tad nu </a:t>
            </a:r>
            <a:r>
              <a:rPr lang="lv-LV" sz="2800" b="1" i="1" dirty="0"/>
              <a:t>negulēsim</a:t>
            </a:r>
            <a:r>
              <a:rPr lang="lv-LV" sz="2800" i="1" dirty="0"/>
              <a:t> kā visi pārējie, bet </a:t>
            </a:r>
            <a:r>
              <a:rPr lang="lv-LV" sz="2800" b="1" i="1" dirty="0"/>
              <a:t>būsim nomodā </a:t>
            </a:r>
            <a:r>
              <a:rPr lang="lv-LV" sz="2800" i="1" dirty="0"/>
              <a:t>un </a:t>
            </a:r>
            <a:r>
              <a:rPr lang="lv-LV" sz="2800" b="1" i="1" dirty="0"/>
              <a:t>skaidrā prātā</a:t>
            </a:r>
            <a:r>
              <a:rPr lang="lv-LV" sz="2800" i="1" dirty="0"/>
              <a:t>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1433" y="2564904"/>
            <a:ext cx="431116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b="1" dirty="0"/>
              <a:t>Pāvils</a:t>
            </a:r>
            <a:r>
              <a:rPr lang="lv-LV" sz="2800" dirty="0"/>
              <a:t> mūs aicina </a:t>
            </a:r>
            <a:r>
              <a:rPr lang="lv-LV" sz="2800" b="1" dirty="0"/>
              <a:t>izglītoties</a:t>
            </a:r>
            <a:r>
              <a:rPr lang="lv-LV" sz="2800" dirty="0"/>
              <a:t> un </a:t>
            </a:r>
            <a:r>
              <a:rPr lang="lv-LV" sz="2800" b="1" dirty="0"/>
              <a:t>uzticēties</a:t>
            </a:r>
            <a:r>
              <a:rPr lang="lv-LV" sz="2800" dirty="0"/>
              <a:t> pārbaudītām </a:t>
            </a:r>
            <a:r>
              <a:rPr lang="lv-LV" sz="2800" b="1" dirty="0"/>
              <a:t>vērtībām</a:t>
            </a:r>
            <a:r>
              <a:rPr lang="lv-LV" sz="2800" dirty="0"/>
              <a:t>, kas saskan ar </a:t>
            </a:r>
            <a:r>
              <a:rPr lang="lv-LV" sz="2800" b="1" dirty="0"/>
              <a:t>Bībeli</a:t>
            </a:r>
            <a:r>
              <a:rPr lang="lv-LV" sz="2800" dirty="0"/>
              <a:t>, lai neviens mūs </a:t>
            </a:r>
            <a:r>
              <a:rPr lang="lv-LV" sz="2800" b="1" dirty="0"/>
              <a:t>neapmuļķotu</a:t>
            </a:r>
            <a:r>
              <a:rPr lang="lv-LV" sz="2800" dirty="0"/>
              <a:t> ar </a:t>
            </a:r>
            <a:r>
              <a:rPr lang="lv-LV" sz="2800" b="1" dirty="0"/>
              <a:t>savām idejām</a:t>
            </a:r>
            <a:r>
              <a:rPr lang="lv-LV" sz="2800" dirty="0"/>
              <a:t> un mēs nepaliktu </a:t>
            </a:r>
            <a:r>
              <a:rPr lang="lv-LV" sz="2800" b="1" dirty="0"/>
              <a:t>tumsā</a:t>
            </a:r>
            <a:r>
              <a:rPr lang="lv-LV" sz="2800" dirty="0"/>
              <a:t>, bet dzīvotu </a:t>
            </a:r>
            <a:r>
              <a:rPr lang="lv-LV" sz="2800" b="1" dirty="0"/>
              <a:t>svēto rakstu gaismā</a:t>
            </a:r>
            <a:r>
              <a:rPr lang="lv-LV" sz="2800" dirty="0"/>
              <a:t> un </a:t>
            </a:r>
            <a:r>
              <a:rPr lang="lv-LV" sz="2800" b="1" dirty="0"/>
              <a:t>būtu nomodā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-86196"/>
            <a:ext cx="91440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514350" indent="-514350" algn="ctr"/>
            <a:r>
              <a:rPr lang="lv-LV" sz="4400" b="1" dirty="0"/>
              <a:t>Aicinājums kristiešiem</a:t>
            </a:r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xmlns="" id="{5F8EDE66-AE83-4411-825E-A0F024288C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1166" y="2780928"/>
            <a:ext cx="4819244" cy="35494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836059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96875" y="783927"/>
            <a:ext cx="9540875" cy="1815882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baseline="30000" dirty="0"/>
              <a:t>      7</a:t>
            </a:r>
            <a:r>
              <a:rPr lang="lv-LV" sz="2800" i="1" dirty="0"/>
              <a:t> Jo gulošie guļ naktī un dzērāji apdzeras naktī, </a:t>
            </a:r>
            <a:r>
              <a:rPr lang="lv-LV" sz="2800" i="1" baseline="30000" dirty="0"/>
              <a:t>8</a:t>
            </a:r>
            <a:r>
              <a:rPr lang="lv-LV" sz="2800" i="1" dirty="0"/>
              <a:t> bet mēs, kas piederam dienai, lai esam skaidrā prātā.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4211" y="1658060"/>
            <a:ext cx="389100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dirty="0"/>
              <a:t>Mēs, </a:t>
            </a:r>
            <a:r>
              <a:rPr lang="lv-LV" sz="2800" b="1" dirty="0"/>
              <a:t>kristieši</a:t>
            </a:r>
            <a:r>
              <a:rPr lang="lv-LV" sz="2800" dirty="0"/>
              <a:t>, esam </a:t>
            </a:r>
            <a:r>
              <a:rPr lang="lv-LV" sz="2800" b="1" dirty="0"/>
              <a:t>aicināti</a:t>
            </a:r>
            <a:r>
              <a:rPr lang="lv-LV" sz="2800" dirty="0"/>
              <a:t> dzīvot </a:t>
            </a:r>
            <a:r>
              <a:rPr lang="lv-LV" sz="2800" b="1" dirty="0"/>
              <a:t>Kristus mācības gaismā</a:t>
            </a:r>
            <a:r>
              <a:rPr lang="lv-LV" sz="2800" dirty="0"/>
              <a:t>, </a:t>
            </a:r>
            <a:r>
              <a:rPr lang="lv-LV" sz="2800" b="1" dirty="0"/>
              <a:t>dzīvot dienā</a:t>
            </a:r>
            <a:r>
              <a:rPr lang="lv-LV" sz="2800" dirty="0"/>
              <a:t>, nevis </a:t>
            </a:r>
            <a:r>
              <a:rPr lang="lv-LV" sz="2800" b="1" dirty="0"/>
              <a:t>tumsā</a:t>
            </a:r>
            <a:r>
              <a:rPr lang="lv-LV" sz="2800" dirty="0"/>
              <a:t> un </a:t>
            </a:r>
            <a:r>
              <a:rPr lang="lv-LV" sz="2800" b="1" dirty="0"/>
              <a:t>naktī</a:t>
            </a:r>
            <a:r>
              <a:rPr lang="lv-LV" sz="2800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/>
              <a:t>Jo </a:t>
            </a:r>
            <a:r>
              <a:rPr lang="lv-LV" sz="2800" b="1" dirty="0"/>
              <a:t>labāk</a:t>
            </a:r>
            <a:r>
              <a:rPr lang="lv-LV" sz="2800" dirty="0"/>
              <a:t> mēs </a:t>
            </a:r>
            <a:r>
              <a:rPr lang="lv-LV" sz="2800" b="1" dirty="0"/>
              <a:t>pārzinām Bībeli</a:t>
            </a:r>
            <a:r>
              <a:rPr lang="lv-LV" sz="2800" dirty="0"/>
              <a:t>, jo labāk mēs skaidri varam </a:t>
            </a:r>
            <a:r>
              <a:rPr lang="lv-LV" sz="2800" b="1" dirty="0"/>
              <a:t>ieraudzīt</a:t>
            </a:r>
            <a:r>
              <a:rPr lang="lv-LV" sz="2800" dirty="0"/>
              <a:t> to, kas ir </a:t>
            </a:r>
            <a:r>
              <a:rPr lang="lv-LV" sz="2800" b="1" dirty="0"/>
              <a:t>labs</a:t>
            </a:r>
            <a:r>
              <a:rPr lang="lv-LV" sz="2800" dirty="0"/>
              <a:t> un kas </a:t>
            </a:r>
            <a:r>
              <a:rPr lang="lv-LV" sz="2800" b="1" dirty="0"/>
              <a:t>grēks</a:t>
            </a:r>
            <a:r>
              <a:rPr lang="lv-LV" sz="2800" dirty="0"/>
              <a:t>, kas </a:t>
            </a:r>
            <a:r>
              <a:rPr lang="lv-LV" sz="2800" b="1" dirty="0"/>
              <a:t>patiesība</a:t>
            </a:r>
            <a:r>
              <a:rPr lang="lv-LV" sz="2800" dirty="0"/>
              <a:t> un kas </a:t>
            </a:r>
            <a:r>
              <a:rPr lang="lv-LV" sz="2800" b="1" dirty="0"/>
              <a:t>meli</a:t>
            </a:r>
            <a:r>
              <a:rPr lang="lv-LV" sz="2800" dirty="0"/>
              <a:t> 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-86196"/>
            <a:ext cx="91440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514350" indent="-514350" algn="ctr"/>
            <a:r>
              <a:rPr lang="lv-LV" sz="4400" b="1" dirty="0"/>
              <a:t>Aicinājums kristiešiem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11CACAB-3FDF-4069-BFF9-A9AAF6D1FD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5213" y="1658061"/>
            <a:ext cx="5184576" cy="51845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757825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>
                <a:solidFill>
                  <a:schemeClr val="tx1"/>
                </a:solidFill>
              </a:rPr>
              <a:t>Kopsavilkums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14375"/>
            <a:ext cx="91440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3000" dirty="0"/>
              <a:t>Reiz </a:t>
            </a:r>
            <a:r>
              <a:rPr lang="lv-LV" sz="3000" b="1" dirty="0"/>
              <a:t>Kristus</a:t>
            </a:r>
            <a:r>
              <a:rPr lang="lv-LV" sz="3000" dirty="0"/>
              <a:t> nāks </a:t>
            </a:r>
            <a:r>
              <a:rPr lang="lv-LV" sz="3000" b="1" dirty="0"/>
              <a:t>otrreiz</a:t>
            </a:r>
            <a:r>
              <a:rPr lang="lv-LV" sz="3000" dirty="0"/>
              <a:t> uz šo </a:t>
            </a:r>
            <a:r>
              <a:rPr lang="lv-LV" sz="3000" b="1" dirty="0"/>
              <a:t>pasauli</a:t>
            </a:r>
            <a:r>
              <a:rPr lang="lv-LV" sz="3000" dirty="0"/>
              <a:t>.</a:t>
            </a:r>
          </a:p>
          <a:p>
            <a:pPr>
              <a:buFontTx/>
              <a:buChar char="•"/>
            </a:pPr>
            <a:r>
              <a:rPr lang="lv-LV" sz="2800" b="1" dirty="0"/>
              <a:t>Tā diena </a:t>
            </a:r>
            <a:r>
              <a:rPr lang="lv-LV" sz="2800" dirty="0"/>
              <a:t>būs kā </a:t>
            </a:r>
            <a:r>
              <a:rPr lang="lv-LV" sz="2800" b="1" dirty="0"/>
              <a:t>zaglis naktī </a:t>
            </a:r>
            <a:r>
              <a:rPr lang="lv-LV" sz="2800" dirty="0"/>
              <a:t>– </a:t>
            </a:r>
            <a:r>
              <a:rPr lang="lv-LV" sz="2800" b="1" dirty="0"/>
              <a:t>neviens to negaidīs</a:t>
            </a:r>
            <a:r>
              <a:rPr lang="lv-LV" sz="2800" dirty="0"/>
              <a:t>!</a:t>
            </a:r>
          </a:p>
          <a:p>
            <a:pPr>
              <a:buFontTx/>
              <a:buChar char="•"/>
            </a:pPr>
            <a:r>
              <a:rPr lang="lv-LV" sz="3000" dirty="0"/>
              <a:t>Kad tas </a:t>
            </a:r>
            <a:r>
              <a:rPr lang="lv-LV" sz="3000" b="1" dirty="0"/>
              <a:t>tuvosies</a:t>
            </a:r>
            <a:r>
              <a:rPr lang="lv-LV" sz="3000" dirty="0"/>
              <a:t>, </a:t>
            </a:r>
            <a:r>
              <a:rPr lang="lv-LV" sz="3000" b="1" dirty="0"/>
              <a:t>visi kari </a:t>
            </a:r>
            <a:r>
              <a:rPr lang="lv-LV" sz="3000" dirty="0"/>
              <a:t>būs </a:t>
            </a:r>
            <a:r>
              <a:rPr lang="lv-LV" sz="3000" b="1" dirty="0"/>
              <a:t>beigušies</a:t>
            </a:r>
            <a:r>
              <a:rPr lang="lv-LV" sz="3000" dirty="0"/>
              <a:t> pasaulē un būs </a:t>
            </a:r>
            <a:r>
              <a:rPr lang="lv-LV" sz="3000" b="1" dirty="0"/>
              <a:t>milzīga labklājība visā</a:t>
            </a:r>
            <a:r>
              <a:rPr lang="lv-LV" sz="3000" dirty="0"/>
              <a:t> </a:t>
            </a:r>
            <a:r>
              <a:rPr lang="lv-LV" sz="3000" b="1" dirty="0"/>
              <a:t>pasaulē</a:t>
            </a:r>
            <a:r>
              <a:rPr lang="lv-LV" sz="3000" dirty="0"/>
              <a:t>, bet reizē </a:t>
            </a:r>
            <a:r>
              <a:rPr lang="lv-LV" sz="3000" b="1" dirty="0"/>
              <a:t>liela izvirtība </a:t>
            </a:r>
            <a:r>
              <a:rPr lang="lv-LV" sz="3000" dirty="0"/>
              <a:t>un </a:t>
            </a:r>
            <a:r>
              <a:rPr lang="lv-LV" sz="3000" b="1" dirty="0"/>
              <a:t>totāla cilvēku kontrole</a:t>
            </a:r>
            <a:r>
              <a:rPr lang="lv-LV" sz="3000" dirty="0"/>
              <a:t>.</a:t>
            </a:r>
          </a:p>
          <a:p>
            <a:pPr>
              <a:buFontTx/>
              <a:buChar char="•"/>
            </a:pPr>
            <a:r>
              <a:rPr lang="lv-LV" sz="3000" dirty="0"/>
              <a:t>Bet mēs </a:t>
            </a:r>
            <a:r>
              <a:rPr lang="lv-LV" sz="3000" b="1" dirty="0"/>
              <a:t>kristieši</a:t>
            </a:r>
            <a:r>
              <a:rPr lang="lv-LV" sz="3000" dirty="0"/>
              <a:t> esam </a:t>
            </a:r>
            <a:r>
              <a:rPr lang="lv-LV" sz="3000" b="1" dirty="0"/>
              <a:t>aicināti</a:t>
            </a:r>
            <a:r>
              <a:rPr lang="lv-LV" sz="3000" dirty="0"/>
              <a:t> būt </a:t>
            </a:r>
            <a:r>
              <a:rPr lang="lv-LV" sz="3000" b="1" dirty="0"/>
              <a:t>nomodā</a:t>
            </a:r>
            <a:r>
              <a:rPr lang="lv-LV" sz="3000" dirty="0"/>
              <a:t> un </a:t>
            </a:r>
            <a:r>
              <a:rPr lang="lv-LV" sz="3000" b="1" dirty="0"/>
              <a:t>gaidīt</a:t>
            </a:r>
            <a:r>
              <a:rPr lang="lv-LV" sz="3000" dirty="0"/>
              <a:t> savu </a:t>
            </a:r>
            <a:r>
              <a:rPr lang="lv-LV" sz="3000" b="1" dirty="0"/>
              <a:t>pestītāju nākam</a:t>
            </a:r>
            <a:r>
              <a:rPr lang="lv-LV" sz="3000" dirty="0"/>
              <a:t>.</a:t>
            </a:r>
          </a:p>
        </p:txBody>
      </p:sp>
      <p:sp>
        <p:nvSpPr>
          <p:cNvPr id="4100" name="AutoShape 5" descr="data:image/jpeg;base64,/9j/4AAQSkZJRgABAQAAAQABAAD/2wCEAAkGBhQSEBUUExQQEhIVEhgYEBgVFB8YEhccGB0XGBMbHhwaJyYeGRovGRkXITAgIykpLi4sFh8zNTU2NScrLSoBCQoKDgwOGg8PGiokHyUuNC8sMi4tLTIqNDUwLi8tLDUsLCw1NSktKSw2LS0qMTUqLDAsLywsNS8vLC8sLCwwNf/AABEIALAAoAMBIgACEQEDEQH/xAAcAAEAAgMBAQEAAAAAAAAAAAAABQYDBAcCCAH/xABBEAACAQMDAgQDBQMLAwUBAAABAgMABBESITEFEwYiQVEHMmEUI0KBkTNicRckNFJUcqGxstLTc3SzQ4KSwdEV/8QAGgEBAAIDAQAAAAAAAAAAAAAAAAIDAQQFBv/EADIRAAIBAgMGBAUDBQAAAAAAAAABAgMRITFBBBJRYXHwgbHB0QUTkaHxIjLhBhQVQrL/2gAMAwEAAhEDEQA/AO40pSgFKUoBSlKAUpSgFKUoBSlKAUpSgFKUoBSlKAUpSgFKUoBSlKAUpSgFKUoBSlKAUpSgFKUoBSlKAUpSgFKUoBSlKAUpSgFKUoBSlKAUqq3XxR6bHI0b3cKujFXBDZDKSGHHuDWL+VrpX9th/Rv9tAW+lc+vfjLYrdW6Jc27W7rMblyHyhUJ2QNvUl/Q/L6VJfytdK/tsP6N/toC30qofytdK/tsP6N/tq30ApSlAKUpQClKUApSlAKUpQClKUApSlAfONx/SLr/AL66/wDK9eaxz3I+13SHIb7bclc8MO6+ce+PUVkr22xtOhC3BHo9nd6UegrQvXEjdo40ABp8nA08qv54JJ9Av1rJNeZOiIqz/iPKxjjLY9ecLySPbNa97bDQsA1Huse4x3bAw0jn0znSP/cNvSs1Z70WlivPl46mZyusO+Rr3EZFg5PLoZDjgGQhsD6b19VCvlbxU2YSg05+ds8hV9f/AJED86+qRXnfimFSMVorHJ23CaXBH7SlK5RoilKUApSlAKUpQCqv408fxdNMQkinlMqysvaCnAhCFydTL6OOM8GrRXIvjt+0tP8Atuof+OGspXZOnHekkyUg+OMDkhbPqBIVWPli4cZQ/tPUVE+N/iSt50+e2js75XlTSpcR6RuDvhyfT2rnPh2YqkDtkB17D591JaFjt7EpueCuKs1XxpJo6tHYKc43bZfP5ZYv7F1D9Iv+Sn8ssX9i6h+kX/JVDpUvkou/xlPi/sQqyrO00hUgPdzuA2zrqkYjdTswzjY+9BYjGC0rD2Mh/LjB/wAax9K+V/8Ary/6zW4zYGTsByTwPevV7NCLowutEXU4JQXQxxxJGuwSNRzwo9sk/puawWSFmMra8tlY1bbSoPt6EkAnO+wrw2Z2AwRCpyc/+qRwAPWP1z67Y23rJ1CYhQqHEkh0ocZx6s2PYDP54qV1+7RZc33gufgLrPREX1RlaKeXPzKI4skbhSC2n3BbJ/Kvq4V8nXkQa2lYD7tE0W42IwpAZ/qSfX2zvua+ivH984t1t4XaO4u37UTIcOi8zSD1wqZ323ZRkEivMfFZqDVSeCtdvxd304cjkbXdyXT178CwWN/HNGJInWSNs6WU5U4JU4PqMg7itiqL8M7QWr3liqyLHDMklvqOV7c6nAB5J7kcuc+4/K9VyqNWNanGpDJq6NNqzsKUpVpgUpSgFKUoBXKPjQAbrp6sCQyXikYzsywA5xwMetdXrkXxxu+3d9MPALXKnbPzfZx/mRUo5ouoNKrFvijn9hAGzG3mikiEbb/jgzGwAG4JRVfnbSRvW9aXpVu1KcSZPbJP7VecjYDVjYr77+ta97a+fQNKiRi8DDbRMoyQfcNudv3h6itmIrOhWRQHXHcX8SNjYqeQPVWB4/OttHoYJxdln595rr1N+lRd0Z4kcho5FWN2UvkSggEjOAVcAfRc+vuYno/VLiePUJ41IOGXsqSPb1HNW04yqS3IrHw9SUq6jJRs7+BlsLTUHIeRD35c6W2OHb0OQP4ithenxl8ktIy4OHfVpP4Tp4B22OPeteHp0yAgTruzMfuByxyfxe9fidMmDs4nXU4UN9yPw5C/i+pru0oOEIxdN4Z/t4aY8TXSaSW4/t7knLKFBZiAoGSTwKi53YJJLuruAkCttpDEBdvRicMc/wBUe1ep+mzOMNOpGQSOwMHHAPm3H0rWu3lSe3WSVXVpCfkCbqAB6nPzVOtUlb9UWllpm8L56XFSb1TS8NcOJtdYi0WbqMkLEFGedtIH+Vdbs7v7Te3HUCyvbwq1vYqrBlOlv5xJxganAUMDuo3yNNcn6/8A0WX+5/8AYrqHToVs7Y9OkURSxhuwQvbS6VTkyJ/WbGNaZJB33BBPiP63dRUYxprB2UuSuzXrRi9ogpZfyZ5b8W0lr1BiNCo1tfNpJIjdgUckZOFlUZwN+4TnbfpNcYv+9PYGwhXvXVwyCYqCY4EJAMkrD5M6CQNycHANdnFcj4F8xbM4zyUnu9M/pe9jT2+EYbRKMeIpSldw0hSlKAUpSgFce+PduXmsMZyqXjbDLHSsBOn9/Hy/vYrsNcs+MX9M6d/cvP8ATb1KOLRdQjvVIp8Sg2UqzxaHySAuc7MQQGik24JXDZ2wc+1a0kRVgZdSOCQtxGAdS7YEu223JI0+XIIr1GGR3VMs0LKdPBaKQFhH7bHVp4xgDbJqVgnDqGU5B/UfQ+x9xyDW2sT0UVvqzz78u8yAv+rP25FL2UitG4BSfSwGluVbUWJ9Avr/ABzUN4eYxx61AJIJCj5nVT94PQahlWHOxYZ9rT1PpkQglIihBETkERrkYU49KgxbaUidcBmii0E5AEgC4yRwrJlT9VWtrZIS33Ph337GrVhNTUm8kTiOCAQcggEH3B3B/SvVRtvJpGtAeyR5kA80bAkNgDnflRxyNq34ZldQykMp4IORXpKdRSzz7y5GzGVz3UD4jt9csAw7ftCQhw+wTcZ9RzU9UX1J2FxBpCk4l2JxnZMgH3xxVW1xUqVnxX/SK66ThZ8V5owXlxLJbshgl7jIAT5dOdsnnjb2rpXjD4j219aSQtY3xfBa3YiMduUA9pwRJlcN6j0yPWqZBOHUMpyD+o9wR6H6VkrWrfD4bRaU5N4cvYqqbLGraTk/sWXwH8QYbG1VJLO+kuWwbqXyO0hGQnmd9WkLgAcDfHJzZf5bIf7H1D9Iv+Sua1+FsDJ2A5zx9aoXwailZN/b2K3sEOLO8+FPEyX9sJ40kjUu6aZMawUOlvlJHI96mKonwYYHpYIwQbm4wRx+0ar3Xm5K0mkcaSs7ClKVEwa7dQjEoiMkYlZdSxlx3Cozkhc5I2O+PSvc10iFQzKpdtMYLAFjgnAzycAnA9jUB4w8Cw34ViXguYwfs9xESssZOcbggsuT8ufU4IyTXNvEni97aNrTqcsPUIWfEc9jMiXsDxE6C8eRiTUobPAOoEtsAB22uWfGL+mdO/uXn+m3qp9G+NFxBdkzTJf2YCRkxr25DsNEoV8aWOcOucZB+hOh1bx+9+9qZlQyW/2pGePyrKXWMR4VyGRyYm8pwNxj1AlB/qRbs04/OjjqjGJD9uK52NqCR9RIQD+jN+tZG+6mB30THB9Qsnoedgy5B25Ue5qPtuqxtI9we4ipGsTBh5gS7MSVGSB8ozx83tUp1CDuwsFIyVzERj5h5oyDxyBv7GttO6wPRxkpRbi76rvnifvVf6PL/wBGT/S1RtpCHt41YZUxJkHg+Va3r2bXau4yA1uzDPOGQkf51B9O6uGjhSPDOVUOP6gUAMTj+Gw+orp/D5wjOSlqvqRqSipq+qP1S8cmSMyHAz6Tqu677ASgH+B3/LYWFH1GJjE+fPgYOf30O3Iz6E45rYnaNyYmILEatIzqA9DkfKc8H+FR9vLFI7KzK7ov7VG0kr9WXHmAGfUeXI9cdJpQe7dNN8deuafnrji6mlF2v379557p72/7BtvKfMm/1HmyOOCKjLiHu3EKSsjMok1CPUoU4UjzHfPB9MYG3vuxvE6FhNI0a/Oe4QNsHfYH24qP+2oJIDAmpR3lRV2yTpAO/ClvU+1V1pRaV3hda3/2Wmv3IVGrK7ww1vqjehiJbGspOoGv1WRdgrFc4IIHocg7Z9K2BNMDgxo49WR8e+PK+Men4jWrf38e2cZTOuRWH3ZI3Cn8b/u44G4qNu+rzCPGtA2oqdKgY9RqYkqrYB8q1CrtVKg7Nu/LX64X5+uBXV2mnRaTbu8ra98fUl7i/deVRM/JqfU7f1sIgJb+GRyKxfY2fU87MIxv2/lXCg5LAZP1xk8fkMFlqlbMeUGkCWfHnkIAHk1cLkZzj8qzy7qixEYye0Cch2G5c+pRTk/ViDwBmze31vSu1pz8rr8Ylt97F4rTvXvM7T8FhjpQ20/zm4222+8bbbb9Ktdx4itkiklaeARxMVmbuLpRhypwdn/d5+lfMl54tmayXp660hFxO05Rtcsw1hlUqBlQN+Thjv8AhqIhl7ifZ0JeI5kWPuaY1lcKoODjUwRQM45z6GvJVHaTPOVa0YSZ9ZXfiK3ithcySoluVVhIxwpD4KEeu+RgfWt6GXUobDLkA4YYYZ3wR6GvmvwY1xLJbYtZLn7E5ZIVMceg+UllAOsAsIyXKtk/Wu8eHPEU9wxWexubQhSdTsjRncAKCDq1bk/LjynfjMLmYzUifrn/AI58BQykyGexsbdsC4ZrOHuuWYlyJ5CNDMCBnBOd984qe6l46ghuvspS6efQr6Yrd3BViAGyBjTk4J4B2Nc08U+M7+1DCWazuo9I70F3aLCxBPPbDsWUbHnf2rJMqPiqPplmxt7Rpb5sDWWeFbXgnBkRQ7sNvlYfN82QRVTglOMwiZif27FgXI4OE3wQcEN6H9atXiDxVFNH5rDpOADpKQvbE50nylZFLnjgHn61XTelDrMdvbKMaUC65uORrJcccscb1B8jQqShJb1O3TFfyzx9q0OUPdkEisB93ibB2IIYYcHc/wB4auazdN65NbALpjaMDdS2lhsG21bj2wBjOf41L9K8G3F/mZgEhRQwluD2rRVPBZwAHJO2E404J4rRu7K3EzyCQaRgRiceYgbFzHnUATkqpLEDGSTxlSccSVPaauz2nd3+t3yXnhbqRx6nohZQVMciRgoGznTp7v1RiTzjffnANe+j3yKrEMkTEEzMcazucCNeANx/httXqXEkcsraSqArCpXQAWxk498Fcbnge1bB8ISvFaxxR65Lhe5A2kIHyH1oGJwxVkA3x8y8ahmynVlDGLxy6dCdKvUcbJtNYX4dL94mswRSWLqWk8qxrLyOfvXz/DO/pj+HqURxwDW8cjBi4jQro1n307kAZG+2NvavBa3Mf3ZjUsN45FyMnkBzgrzzn0rW7/bKriLScgnyvp4wQ6HXjO/uMetV78uLNaMqksLy5rJtcPxnxNq6m1Rqvc1jfuOFYxLzqPHmc7Y1fTGNqwx6zlYUmwi4jOkajq/ExPHlPlA4DZBG+dqBJoPLgmBicdtRIQDxyNx+W+9a8tnp7SllmgOdJ16ADsSNzpU44z7ms/Mk3e4VaW9fevw8Pok1la5gvpNDohVkVcEGT5vTGNHyjYbruSNzUjbyOADhQuhhiOJtRVsEAaho9t9yfXNaUiKCAEMcobSoddepQMbp5sH19jyK9LPpkKSMX2yAuQg4wuiXC6cb4x7UTu05EsJtOWmLvjfvryN2yijk3SOUctl0VIT9WKj5QRuBzn24mYjk6o8SMwwZW+TAPG2M+uy4B5zUOHkbHfwsJwVTuIuoDGF5UaeDsPatkdfZmCR/ZwQPMWd2RQByXAAAHqd67+zbXs1OOdvDH7XS8Xf17+z7Xs0V+lpdF7XS8WeLezuVid1iuTGjSskqxs8LhWPcEhUELup32x9Bubt4c6Hfi1huYbfpvVLZyZGhJD6C2kSqolX7uUkebSSMpkg7Z6J8Lnhgs47Y3NnLcFpJHSG4SXdyXYDGDgZ+vHJq09K6LDbBxCgjR31lF2jBwFOlRsgOASAAMknkmuFKzk2jmfJhGo5rNkL0/wAA2GuO5Wyjt5/LIABoeNsA4xGdAI4IGx35zVopSsFpQOv+FepuNSXvfkeX5N7WziTS2CVjLTSENjbub5GoEA5wp8HLRLeX7RJPcTsmXuHVXmXCkOUGlskjV82tuMHIBrotKGLHHejfDuS7IAjexsUzh5Fz1G6Ow1Sav2S6k1BMBfN8pztek+GXTgIwbSFzFurOCzk7fMScycDZsjn3NWiqP8TPiGOnxFIlaS6aPWMIWWJM6e6+NsavKASAWxnahjdSxsUn4keJLFpVSGSTqAjUAWiTCPpsYCYV2Ma+cKyodOsYzsRxXN7zqs87AsYUha4CdqNQkLac4zjBkAAwpkLNkk5yTny1wNOgoEMhLyBQFkEYyzFtIwGO+FAGAcACpDwp4Ye8tp3SJma0jEyLHuxaSVSECct91FL6n02zioXbNH5s6rairfh+xY/AXhW5lvoZ+z3bM3msuGHkMOx1DOfnC4/u1dPi/wCGOz0yGWzVIT0+QPHuQUQkZC5yCe4Im3/qfkbJ8LelPB0yISq6O7SSsrrpdO4xZVI98Y//ACrVNCrqVYBlYEMCMqQdiCDsRj0qSVkbdKmoQS7yPmLxb0HtXjyRQslpdQLdW5KKoiEoQkbZBVWcBlGwBBxjBNbt07qnUlujDbVoI0sP6wBAT6EqQcEV9Rda8FRTraKuIltJFMYCK2YwpjeE6s+RkwCPXAzXF+vfDMWXUHgUN2boAWEkh+6Z+Wt5Gz5cjZWxnUqHjVWGiqrRveUcyjWPUHiJEYWVSckB8nO+dIABGdjjSeKsXSvCC3PcVI42n3eOOO4V1mQEiXQowUmVmTAfSChfbKkmJm6JJFHKjEloUcvDJEhljw4XO7AhMcldwQPKVYPWDwrHLPMIoC0Er7xtFHl2dN9m1B48KWJ7eSdsg8gkRhRSbbWeqfeJO/8A8ASWruHeSaAsLhdP85gRc6ZsjBeLYhhjKNsc5yuienPIFbBlZVBnaIYbQN/Ps47RAyJsFQQNQGK6j4Mk19TR5ZbeC+EKpcFMq16mBgPDMqSRTZCNqUHOltsYq0t8OhF1SK+tH7OWcXsRyUkEmWZl5w2vBIO3qMEHU3TP9rFO676eqyOG3nw7ke2F5Zr9sibaREGZoWwNSOgAJIzs6bEYbSAwrD0npN2wGVu2MZPfiRh3xvgZXS0se5HmMbL5huK+lOheELWzkmktolhM5UyhdkymvTheF+dthgVJ/Y07nc0J3dGjXpGvTnVp1c6c744zWbFsqMZLHv6nCvBwswQ9r1Fun3WvVL9qht5o2JUh1SVQgxtn5ht+HJrtHSra6X9vNBMNOPJbtE5bbzEmVx77BRz+VaXiPwFZX29xAjPjGtcpLjb8S4J4HOf8akOh9EjtIFhiMhjT5e5IzsB6DLZOANgOBWSyKsrEhSlKEhSlKAVRPH3QDP3Jrydl6bbRdxYYG0SSuoJYyO2B7BADyw3BG97rxNCrqVYBlYEMGGVIOxBB2Ix6UB819N8Gd6exiKMsl7LJPKjuWkjsxo7IEnqCnd82ASQuQMV3bwd4Nj6ekoRmkaad5Hd95CCSY1LEktgHkncljgFjU39jTudzQnc0aNeka9OdWnVzpzvjjNZqGEkshSlKGRUX4j8M29/AYblBJGSCN8MpHBUjdTyNvQketSlKAoHjb4ZGe5jvrF47a/jcEswzFJjbLAA+bG2cbjY+hFc6v8BmmuRLFNb2ySIDcxJCXiWTSNXbVmAKFy5AOnSMYz6dipQw0mrM5R4di61bXAgntor+3iIeOV5gXUkEMY5JPMW87DDjOBjUBvXVIXJUEqVJAJUkEqTyMjIOONq90oErClKUMilKUApSl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5604689-112A-49C9-BC06-29141D3AC2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861048"/>
            <a:ext cx="9144000" cy="2996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085656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dirty="0"/>
              <a:t>Un Dieva miers, kas ir augstāks par visu saprašanu lai pasargā jūsu sirdis un jūsu domas. </a:t>
            </a:r>
            <a:r>
              <a:rPr lang="lv-LV" sz="5400" b="1" dirty="0"/>
              <a:t>Āmen</a:t>
            </a:r>
            <a:br>
              <a:rPr lang="lv-LV" sz="5400" b="1" dirty="0"/>
            </a:br>
            <a:endParaRPr lang="lv-LV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1269"/>
            <a:ext cx="9144000" cy="4525963"/>
          </a:xfrm>
        </p:spPr>
        <p:txBody>
          <a:bodyPr/>
          <a:lstStyle/>
          <a:p>
            <a:pPr marL="0" indent="0" algn="just" eaLnBrk="1" hangingPunct="1">
              <a:spcBef>
                <a:spcPts val="0"/>
              </a:spcBef>
              <a:buFontTx/>
              <a:buNone/>
            </a:pPr>
            <a:r>
              <a:rPr lang="lv-LV" dirty="0"/>
              <a:t>​</a:t>
            </a:r>
            <a:r>
              <a:rPr lang="lv-LV" baseline="30000" dirty="0"/>
              <a:t>1</a:t>
            </a:r>
            <a:r>
              <a:rPr lang="lv-LV" dirty="0"/>
              <a:t> Par laiku un brīdi, kad tam jānotiek, brāļi, mums nav jums jāraksta, </a:t>
            </a:r>
            <a:r>
              <a:rPr lang="lv-LV" baseline="30000" dirty="0"/>
              <a:t>2</a:t>
            </a:r>
            <a:r>
              <a:rPr lang="lv-LV" dirty="0"/>
              <a:t>  jo jūs paši zināt, ka Kunga diena nāk kā zaglis naktī. </a:t>
            </a:r>
            <a:r>
              <a:rPr lang="lv-LV" baseline="30000" dirty="0"/>
              <a:t>3</a:t>
            </a:r>
            <a:r>
              <a:rPr lang="lv-LV" dirty="0"/>
              <a:t> Kad ļaudis runās: miers un drošība, – tiem pēkšņi uzbruks posts kā sāpes dzemdētājai, un tie nekādi nespēs no tā izbēgt. </a:t>
            </a:r>
            <a:r>
              <a:rPr lang="lv-LV" baseline="30000" dirty="0"/>
              <a:t>4</a:t>
            </a:r>
            <a:r>
              <a:rPr lang="lv-LV" dirty="0"/>
              <a:t> Bet jūs, brāļi, neesat tumsā, lai diena kā zaglis jūs nepārsteigtu. </a:t>
            </a:r>
            <a:r>
              <a:rPr lang="lv-LV" baseline="30000" dirty="0"/>
              <a:t>5</a:t>
            </a:r>
            <a:r>
              <a:rPr lang="lv-LV" dirty="0"/>
              <a:t> Jūs visi esat gaismas bērni un dienas bērni: jūs nepiederat nedz naktij, nedz tumsai. </a:t>
            </a:r>
            <a:r>
              <a:rPr lang="lv-LV" baseline="30000" dirty="0"/>
              <a:t>6</a:t>
            </a:r>
            <a:r>
              <a:rPr lang="lv-LV" dirty="0"/>
              <a:t> Tad nu negulēsim kā visi pārējie, bet būsim nomodā un skaidrā prātā. </a:t>
            </a:r>
            <a:r>
              <a:rPr lang="lv-LV" baseline="30000" dirty="0"/>
              <a:t>7</a:t>
            </a:r>
            <a:r>
              <a:rPr lang="lv-LV" dirty="0"/>
              <a:t> Jo gulošie guļ naktī un dzērāji apdzeras naktī, </a:t>
            </a:r>
            <a:r>
              <a:rPr lang="lv-LV" baseline="30000" dirty="0"/>
              <a:t>8</a:t>
            </a:r>
            <a:r>
              <a:rPr lang="lv-LV" dirty="0"/>
              <a:t> bet mēs, kas piederam dienai, lai esam skaidrā prātā. </a:t>
            </a:r>
            <a:endParaRPr lang="lv-LV" sz="4800" dirty="0"/>
          </a:p>
        </p:txBody>
      </p:sp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285720" y="142852"/>
            <a:ext cx="822960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lv-LV" sz="4400" b="1" dirty="0">
                <a:solidFill>
                  <a:schemeClr val="tx1"/>
                </a:solidFill>
              </a:rPr>
              <a:t>1.Tes.5:1-8 Pēdējie laiki</a:t>
            </a:r>
            <a:endParaRPr lang="lv-LV" sz="4400" b="1" dirty="0"/>
          </a:p>
        </p:txBody>
      </p:sp>
      <p:pic>
        <p:nvPicPr>
          <p:cNvPr id="3077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1" y="71414"/>
            <a:ext cx="570632" cy="812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7500938" y="0"/>
            <a:ext cx="16430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lv-LV" dirty="0"/>
              <a:t>4.dec.2022.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>
                <a:solidFill>
                  <a:schemeClr val="tx1"/>
                </a:solidFill>
              </a:rPr>
              <a:t>Advente – atnākšana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20688"/>
            <a:ext cx="91440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3000" dirty="0"/>
              <a:t>Vai mēs </a:t>
            </a:r>
            <a:r>
              <a:rPr lang="lv-LV" sz="3000" b="1" dirty="0"/>
              <a:t>gaidām</a:t>
            </a:r>
            <a:r>
              <a:rPr lang="lv-LV" sz="3000" dirty="0"/>
              <a:t> uz </a:t>
            </a:r>
            <a:r>
              <a:rPr lang="lv-LV" sz="3000" b="1" dirty="0"/>
              <a:t>atnākšanu</a:t>
            </a:r>
            <a:r>
              <a:rPr lang="lv-LV" sz="3000" dirty="0"/>
              <a:t>?</a:t>
            </a:r>
          </a:p>
          <a:p>
            <a:pPr>
              <a:buFontTx/>
              <a:buChar char="•"/>
            </a:pPr>
            <a:r>
              <a:rPr lang="lv-LV" sz="3000" dirty="0"/>
              <a:t>Kādu </a:t>
            </a:r>
            <a:r>
              <a:rPr lang="lv-LV" sz="3000" b="1" dirty="0"/>
              <a:t>atnākšanu</a:t>
            </a:r>
            <a:r>
              <a:rPr lang="lv-LV" sz="3000" dirty="0"/>
              <a:t> mēs </a:t>
            </a:r>
            <a:r>
              <a:rPr lang="lv-LV" sz="3000" b="1" dirty="0"/>
              <a:t>gaidām</a:t>
            </a:r>
            <a:r>
              <a:rPr lang="lv-LV" sz="3000" dirty="0"/>
              <a:t>? </a:t>
            </a:r>
          </a:p>
          <a:p>
            <a:pPr>
              <a:buFontTx/>
              <a:buChar char="•"/>
            </a:pPr>
            <a:r>
              <a:rPr lang="lv-LV" sz="3000" b="1" dirty="0"/>
              <a:t>Jēzus piedzimšana </a:t>
            </a:r>
            <a:r>
              <a:rPr lang="lv-LV" sz="3000" dirty="0"/>
              <a:t>jau ir </a:t>
            </a:r>
            <a:r>
              <a:rPr lang="lv-LV" sz="3000" b="1" dirty="0"/>
              <a:t>sagaidīta</a:t>
            </a:r>
            <a:r>
              <a:rPr lang="lv-LV" sz="3000" dirty="0"/>
              <a:t>.</a:t>
            </a:r>
          </a:p>
          <a:p>
            <a:pPr>
              <a:buFontTx/>
              <a:buChar char="•"/>
            </a:pPr>
            <a:r>
              <a:rPr lang="lv-LV" sz="3000" dirty="0"/>
              <a:t>Mēs esam laikā </a:t>
            </a:r>
            <a:r>
              <a:rPr lang="lv-LV" sz="3000" b="1" dirty="0"/>
              <a:t>starp Jēzus 1. un 2. atnākšanu</a:t>
            </a:r>
            <a:r>
              <a:rPr lang="lv-LV" sz="3000" dirty="0"/>
              <a:t>. </a:t>
            </a:r>
          </a:p>
          <a:p>
            <a:pPr>
              <a:buFontTx/>
              <a:buChar char="•"/>
            </a:pPr>
            <a:r>
              <a:rPr lang="lv-LV" sz="3000" dirty="0"/>
              <a:t>Mēs </a:t>
            </a:r>
            <a:r>
              <a:rPr lang="lv-LV" sz="3000" b="1" dirty="0"/>
              <a:t>gaidām</a:t>
            </a:r>
            <a:r>
              <a:rPr lang="lv-LV" sz="3000" dirty="0"/>
              <a:t> uz </a:t>
            </a:r>
            <a:r>
              <a:rPr lang="lv-LV" sz="3000" b="1" dirty="0"/>
              <a:t>Jēzus 2. atnākšanu</a:t>
            </a:r>
            <a:r>
              <a:rPr lang="lv-LV" sz="3000" dirty="0"/>
              <a:t>.</a:t>
            </a:r>
          </a:p>
        </p:txBody>
      </p:sp>
      <p:sp>
        <p:nvSpPr>
          <p:cNvPr id="4100" name="AutoShape 5" descr="data:image/jpeg;base64,/9j/4AAQSkZJRgABAQAAAQABAAD/2wCEAAkGBhQSEBUUExQQEhIVEhgYEBgVFB8YEhccGB0XGBMbHhwaJyYeGRovGRkXITAgIykpLi4sFh8zNTU2NScrLSoBCQoKDgwOGg8PGiokHyUuNC8sMi4tLTIqNDUwLi8tLDUsLCw1NSktKSw2LS0qMTUqLDAsLywsNS8vLC8sLCwwNf/AABEIALAAoAMBIgACEQEDEQH/xAAcAAEAAgMBAQEAAAAAAAAAAAAABQYDBAcCCAH/xABBEAACAQMDAgQDBQMLAwUBAAABAgMABBESITEFEwYiQVEHMmEUI0KBkTNicRckNFJUcqGxstLTc3SzQ4KSwdEV/8QAGgEBAAIDAQAAAAAAAAAAAAAAAAIDAQQFBv/EADIRAAIBAgMGBAUDBQAAAAAAAAABAgMRITFBBBJRYXHwgbHB0QUTkaHxIjLhBhQVQrL/2gAMAwEAAhEDEQA/AO40pSgFKUoBSlKAUpSgFKUoBSlKAUpSgFKUoBSlKAUpSgFKUoBSlKAUpSgFKUoBSlKAUpSgFKUoBSlKAUpSgFKUoBSlKAUpSgFKUoBSlKAUqq3XxR6bHI0b3cKujFXBDZDKSGHHuDWL+VrpX9th/Rv9tAW+lc+vfjLYrdW6Jc27W7rMblyHyhUJ2QNvUl/Q/L6VJfytdK/tsP6N/toC30qofytdK/tsP6N/tq30ApSlAKUpQClKUApSlAKUpQClKUApSlAfONx/SLr/AL66/wDK9eaxz3I+13SHIb7bclc8MO6+ce+PUVkr22xtOhC3BHo9nd6UegrQvXEjdo40ABp8nA08qv54JJ9Av1rJNeZOiIqz/iPKxjjLY9ecLySPbNa97bDQsA1Huse4x3bAw0jn0znSP/cNvSs1Z70WlivPl46mZyusO+Rr3EZFg5PLoZDjgGQhsD6b19VCvlbxU2YSg05+ds8hV9f/AJED86+qRXnfimFSMVorHJ23CaXBH7SlK5RoilKUApSlAKUpQCqv408fxdNMQkinlMqysvaCnAhCFydTL6OOM8GrRXIvjt+0tP8Atuof+OGspXZOnHekkyUg+OMDkhbPqBIVWPli4cZQ/tPUVE+N/iSt50+e2js75XlTSpcR6RuDvhyfT2rnPh2YqkDtkB17D591JaFjt7EpueCuKs1XxpJo6tHYKc43bZfP5ZYv7F1D9Iv+Sn8ssX9i6h+kX/JVDpUvkou/xlPi/sQqyrO00hUgPdzuA2zrqkYjdTswzjY+9BYjGC0rD2Mh/LjB/wAax9K+V/8Ary/6zW4zYGTsByTwPevV7NCLowutEXU4JQXQxxxJGuwSNRzwo9sk/puawWSFmMra8tlY1bbSoPt6EkAnO+wrw2Z2AwRCpyc/+qRwAPWP1z67Y23rJ1CYhQqHEkh0ocZx6s2PYDP54qV1+7RZc33gufgLrPREX1RlaKeXPzKI4skbhSC2n3BbJ/Kvq4V8nXkQa2lYD7tE0W42IwpAZ/qSfX2zvua+ivH984t1t4XaO4u37UTIcOi8zSD1wqZ323ZRkEivMfFZqDVSeCtdvxd304cjkbXdyXT178CwWN/HNGJInWSNs6WU5U4JU4PqMg7itiqL8M7QWr3liqyLHDMklvqOV7c6nAB5J7kcuc+4/K9VyqNWNanGpDJq6NNqzsKUpVpgUpSgFKUoBXKPjQAbrp6sCQyXikYzsywA5xwMetdXrkXxxu+3d9MPALXKnbPzfZx/mRUo5ouoNKrFvijn9hAGzG3mikiEbb/jgzGwAG4JRVfnbSRvW9aXpVu1KcSZPbJP7VecjYDVjYr77+ta97a+fQNKiRi8DDbRMoyQfcNudv3h6itmIrOhWRQHXHcX8SNjYqeQPVWB4/OttHoYJxdln595rr1N+lRd0Z4kcho5FWN2UvkSggEjOAVcAfRc+vuYno/VLiePUJ41IOGXsqSPb1HNW04yqS3IrHw9SUq6jJRs7+BlsLTUHIeRD35c6W2OHb0OQP4ithenxl8ktIy4OHfVpP4Tp4B22OPeteHp0yAgTruzMfuByxyfxe9fidMmDs4nXU4UN9yPw5C/i+pru0oOEIxdN4Z/t4aY8TXSaSW4/t7knLKFBZiAoGSTwKi53YJJLuruAkCttpDEBdvRicMc/wBUe1ep+mzOMNOpGQSOwMHHAPm3H0rWu3lSe3WSVXVpCfkCbqAB6nPzVOtUlb9UWllpm8L56XFSb1TS8NcOJtdYi0WbqMkLEFGedtIH+Vdbs7v7Te3HUCyvbwq1vYqrBlOlv5xJxganAUMDuo3yNNcn6/8A0WX+5/8AYrqHToVs7Y9OkURSxhuwQvbS6VTkyJ/WbGNaZJB33BBPiP63dRUYxprB2UuSuzXrRi9ogpZfyZ5b8W0lr1BiNCo1tfNpJIjdgUckZOFlUZwN+4TnbfpNcYv+9PYGwhXvXVwyCYqCY4EJAMkrD5M6CQNycHANdnFcj4F8xbM4zyUnu9M/pe9jT2+EYbRKMeIpSldw0hSlKAUpSgFce+PduXmsMZyqXjbDLHSsBOn9/Hy/vYrsNcs+MX9M6d/cvP8ATb1KOLRdQjvVIp8Sg2UqzxaHySAuc7MQQGik24JXDZ2wc+1a0kRVgZdSOCQtxGAdS7YEu223JI0+XIIr1GGR3VMs0LKdPBaKQFhH7bHVp4xgDbJqVgnDqGU5B/UfQ+x9xyDW2sT0UVvqzz78u8yAv+rP25FL2UitG4BSfSwGluVbUWJ9Avr/ABzUN4eYxx61AJIJCj5nVT94PQahlWHOxYZ9rT1PpkQglIihBETkERrkYU49KgxbaUidcBmii0E5AEgC4yRwrJlT9VWtrZIS33Ph337GrVhNTUm8kTiOCAQcggEH3B3B/SvVRtvJpGtAeyR5kA80bAkNgDnflRxyNq34ZldQykMp4IORXpKdRSzz7y5GzGVz3UD4jt9csAw7ftCQhw+wTcZ9RzU9UX1J2FxBpCk4l2JxnZMgH3xxVW1xUqVnxX/SK66ThZ8V5owXlxLJbshgl7jIAT5dOdsnnjb2rpXjD4j219aSQtY3xfBa3YiMduUA9pwRJlcN6j0yPWqZBOHUMpyD+o9wR6H6VkrWrfD4bRaU5N4cvYqqbLGraTk/sWXwH8QYbG1VJLO+kuWwbqXyO0hGQnmd9WkLgAcDfHJzZf5bIf7H1D9Iv+Sua1+FsDJ2A5zx9aoXwailZN/b2K3sEOLO8+FPEyX9sJ40kjUu6aZMawUOlvlJHI96mKonwYYHpYIwQbm4wRx+0ar3Xm5K0mkcaSs7ClKVEwa7dQjEoiMkYlZdSxlx3Cozkhc5I2O+PSvc10iFQzKpdtMYLAFjgnAzycAnA9jUB4w8Cw34ViXguYwfs9xESssZOcbggsuT8ufU4IyTXNvEni97aNrTqcsPUIWfEc9jMiXsDxE6C8eRiTUobPAOoEtsAB22uWfGL+mdO/uXn+m3qp9G+NFxBdkzTJf2YCRkxr25DsNEoV8aWOcOucZB+hOh1bx+9+9qZlQyW/2pGePyrKXWMR4VyGRyYm8pwNxj1AlB/qRbs04/OjjqjGJD9uK52NqCR9RIQD+jN+tZG+6mB30THB9Qsnoedgy5B25Ue5qPtuqxtI9we4ipGsTBh5gS7MSVGSB8ozx83tUp1CDuwsFIyVzERj5h5oyDxyBv7GttO6wPRxkpRbi76rvnifvVf6PL/wBGT/S1RtpCHt41YZUxJkHg+Va3r2bXau4yA1uzDPOGQkf51B9O6uGjhSPDOVUOP6gUAMTj+Gw+orp/D5wjOSlqvqRqSipq+qP1S8cmSMyHAz6Tqu677ASgH+B3/LYWFH1GJjE+fPgYOf30O3Iz6E45rYnaNyYmILEatIzqA9DkfKc8H+FR9vLFI7KzK7ov7VG0kr9WXHmAGfUeXI9cdJpQe7dNN8deuafnrji6mlF2v379557p72/7BtvKfMm/1HmyOOCKjLiHu3EKSsjMok1CPUoU4UjzHfPB9MYG3vuxvE6FhNI0a/Oe4QNsHfYH24qP+2oJIDAmpR3lRV2yTpAO/ClvU+1V1pRaV3hda3/2Wmv3IVGrK7ww1vqjehiJbGspOoGv1WRdgrFc4IIHocg7Z9K2BNMDgxo49WR8e+PK+Men4jWrf38e2cZTOuRWH3ZI3Cn8b/u44G4qNu+rzCPGtA2oqdKgY9RqYkqrYB8q1CrtVKg7Nu/LX64X5+uBXV2mnRaTbu8ra98fUl7i/deVRM/JqfU7f1sIgJb+GRyKxfY2fU87MIxv2/lXCg5LAZP1xk8fkMFlqlbMeUGkCWfHnkIAHk1cLkZzj8qzy7qixEYye0Cch2G5c+pRTk/ViDwBmze31vSu1pz8rr8Ylt97F4rTvXvM7T8FhjpQ20/zm4222+8bbbb9Ktdx4itkiklaeARxMVmbuLpRhypwdn/d5+lfMl54tmayXp660hFxO05Rtcsw1hlUqBlQN+Thjv8AhqIhl7ifZ0JeI5kWPuaY1lcKoODjUwRQM45z6GvJVHaTPOVa0YSZ9ZXfiK3ithcySoluVVhIxwpD4KEeu+RgfWt6GXUobDLkA4YYYZ3wR6GvmvwY1xLJbYtZLn7E5ZIVMceg+UllAOsAsIyXKtk/Wu8eHPEU9wxWexubQhSdTsjRncAKCDq1bk/LjynfjMLmYzUifrn/AI58BQykyGexsbdsC4ZrOHuuWYlyJ5CNDMCBnBOd984qe6l46ghuvspS6efQr6Yrd3BViAGyBjTk4J4B2Nc08U+M7+1DCWazuo9I70F3aLCxBPPbDsWUbHnf2rJMqPiqPplmxt7Rpb5sDWWeFbXgnBkRQ7sNvlYfN82QRVTglOMwiZif27FgXI4OE3wQcEN6H9atXiDxVFNH5rDpOADpKQvbE50nylZFLnjgHn61XTelDrMdvbKMaUC65uORrJcccscb1B8jQqShJb1O3TFfyzx9q0OUPdkEisB93ibB2IIYYcHc/wB4auazdN65NbALpjaMDdS2lhsG21bj2wBjOf41L9K8G3F/mZgEhRQwluD2rRVPBZwAHJO2E404J4rRu7K3EzyCQaRgRiceYgbFzHnUATkqpLEDGSTxlSccSVPaauz2nd3+t3yXnhbqRx6nohZQVMciRgoGznTp7v1RiTzjffnANe+j3yKrEMkTEEzMcazucCNeANx/httXqXEkcsraSqArCpXQAWxk498Fcbnge1bB8ISvFaxxR65Lhe5A2kIHyH1oGJwxVkA3x8y8ahmynVlDGLxy6dCdKvUcbJtNYX4dL94mswRSWLqWk8qxrLyOfvXz/DO/pj+HqURxwDW8cjBi4jQro1n307kAZG+2NvavBa3Mf3ZjUsN45FyMnkBzgrzzn0rW7/bKriLScgnyvp4wQ6HXjO/uMetV78uLNaMqksLy5rJtcPxnxNq6m1Rqvc1jfuOFYxLzqPHmc7Y1fTGNqwx6zlYUmwi4jOkajq/ExPHlPlA4DZBG+dqBJoPLgmBicdtRIQDxyNx+W+9a8tnp7SllmgOdJ16ADsSNzpU44z7ms/Mk3e4VaW9fevw8Pok1la5gvpNDohVkVcEGT5vTGNHyjYbruSNzUjbyOADhQuhhiOJtRVsEAaho9t9yfXNaUiKCAEMcobSoddepQMbp5sH19jyK9LPpkKSMX2yAuQg4wuiXC6cb4x7UTu05EsJtOWmLvjfvryN2yijk3SOUctl0VIT9WKj5QRuBzn24mYjk6o8SMwwZW+TAPG2M+uy4B5zUOHkbHfwsJwVTuIuoDGF5UaeDsPatkdfZmCR/ZwQPMWd2RQByXAAAHqd67+zbXs1OOdvDH7XS8Xf17+z7Xs0V+lpdF7XS8WeLezuVid1iuTGjSskqxs8LhWPcEhUELup32x9Bubt4c6Hfi1huYbfpvVLZyZGhJD6C2kSqolX7uUkebSSMpkg7Z6J8Lnhgs47Y3NnLcFpJHSG4SXdyXYDGDgZ+vHJq09K6LDbBxCgjR31lF2jBwFOlRsgOASAAMknkmuFKzk2jmfJhGo5rNkL0/wAA2GuO5Wyjt5/LIABoeNsA4xGdAI4IGx35zVopSsFpQOv+FepuNSXvfkeX5N7WziTS2CVjLTSENjbub5GoEA5wp8HLRLeX7RJPcTsmXuHVXmXCkOUGlskjV82tuMHIBrotKGLHHejfDuS7IAjexsUzh5Fz1G6Ow1Sav2S6k1BMBfN8pztek+GXTgIwbSFzFurOCzk7fMScycDZsjn3NWiqP8TPiGOnxFIlaS6aPWMIWWJM6e6+NsavKASAWxnahjdSxsUn4keJLFpVSGSTqAjUAWiTCPpsYCYV2Ma+cKyodOsYzsRxXN7zqs87AsYUha4CdqNQkLac4zjBkAAwpkLNkk5yTny1wNOgoEMhLyBQFkEYyzFtIwGO+FAGAcACpDwp4Ye8tp3SJma0jEyLHuxaSVSECct91FL6n02zioXbNH5s6rairfh+xY/AXhW5lvoZ+z3bM3msuGHkMOx1DOfnC4/u1dPi/wCGOz0yGWzVIT0+QPHuQUQkZC5yCe4Im3/qfkbJ8LelPB0yISq6O7SSsrrpdO4xZVI98Y//ACrVNCrqVYBlYEMCMqQdiCDsRj0qSVkbdKmoQS7yPmLxb0HtXjyRQslpdQLdW5KKoiEoQkbZBVWcBlGwBBxjBNbt07qnUlujDbVoI0sP6wBAT6EqQcEV9Rda8FRTraKuIltJFMYCK2YwpjeE6s+RkwCPXAzXF+vfDMWXUHgUN2boAWEkh+6Z+Wt5Gz5cjZWxnUqHjVWGiqrRveUcyjWPUHiJEYWVSckB8nO+dIABGdjjSeKsXSvCC3PcVI42n3eOOO4V1mQEiXQowUmVmTAfSChfbKkmJm6JJFHKjEloUcvDJEhljw4XO7AhMcldwQPKVYPWDwrHLPMIoC0Er7xtFHl2dN9m1B48KWJ7eSdsg8gkRhRSbbWeqfeJO/8A8ASWruHeSaAsLhdP85gRc6ZsjBeLYhhjKNsc5yuienPIFbBlZVBnaIYbQN/Ps47RAyJsFQQNQGK6j4Mk19TR5ZbeC+EKpcFMq16mBgPDMqSRTZCNqUHOltsYq0t8OhF1SK+tH7OWcXsRyUkEmWZl5w2vBIO3qMEHU3TP9rFO676eqyOG3nw7ke2F5Zr9sibaREGZoWwNSOgAJIzs6bEYbSAwrD0npN2wGVu2MZPfiRh3xvgZXS0se5HmMbL5huK+lOheELWzkmktolhM5UyhdkymvTheF+dthgVJ/Y07nc0J3dGjXpGvTnVp1c6c744zWbFsqMZLHv6nCvBwswQ9r1Fun3WvVL9qht5o2JUh1SVQgxtn5ht+HJrtHSra6X9vNBMNOPJbtE5bbzEmVx77BRz+VaXiPwFZX29xAjPjGtcpLjb8S4J4HOf8akOh9EjtIFhiMhjT5e5IzsB6DLZOANgOBWSyKsrEhSlKEhSlKAVRPH3QDP3Jrydl6bbRdxYYG0SSuoJYyO2B7BADyw3BG97rxNCrqVYBlYEMGGVIOxBB2Ix6UB819N8Gd6exiKMsl7LJPKjuWkjsxo7IEnqCnd82ASQuQMV3bwd4Nj6ekoRmkaad5Hd95CCSY1LEktgHkncljgFjU39jTudzQnc0aNeka9OdWnVzpzvjjNZqGEkshSlKGRUX4j8M29/AYblBJGSCN8MpHBUjdTyNvQketSlKAoHjb4ZGe5jvrF47a/jcEswzFJjbLAA+bG2cbjY+hFc6v8BmmuRLFNb2ySIDcxJCXiWTSNXbVmAKFy5AOnSMYz6dipQw0mrM5R4di61bXAgntor+3iIeOV5gXUkEMY5JPMW87DDjOBjUBvXVIXJUEqVJAJUkEqTyMjIOONq90oErClKUMilKUApSl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5127" name="Picture 7" descr="http://kathleenmiller.typepad.com/.a/6a00e54f8e9d378834012875ee8af9970c-800w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256"/>
            <a:ext cx="9144000" cy="27835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://blog.innotas.com/wp-content/uploads/2014/06/Time-Trackin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753" y="2597167"/>
            <a:ext cx="7776864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9F359-22DA-4C68-B8CC-9CC6E6B02F44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980728"/>
            <a:ext cx="89296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</a:pPr>
            <a:r>
              <a:rPr lang="lv-LV" sz="2800" dirty="0"/>
              <a:t>Jēzus </a:t>
            </a:r>
            <a:r>
              <a:rPr lang="lv-LV" sz="2800" b="1" dirty="0"/>
              <a:t>nāks 2. reizi</a:t>
            </a:r>
            <a:r>
              <a:rPr lang="lv-LV" sz="2800" dirty="0"/>
              <a:t> uz </a:t>
            </a:r>
            <a:r>
              <a:rPr lang="lv-LV" sz="2800" b="1" dirty="0"/>
              <a:t>tiesu pasaules beigās</a:t>
            </a:r>
            <a:r>
              <a:rPr lang="lv-LV" sz="2800" dirty="0"/>
              <a:t>.</a:t>
            </a:r>
          </a:p>
        </p:txBody>
      </p:sp>
      <p:pic>
        <p:nvPicPr>
          <p:cNvPr id="1028" name="Picture 4" descr="Christ's 2nd Coming &amp; the Antichrist - St. Therese of Lisieux Catholic  Chur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48991"/>
            <a:ext cx="9144000" cy="39090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1605980"/>
            <a:ext cx="34215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FontTx/>
              <a:buChar char="•"/>
            </a:pPr>
            <a:r>
              <a:rPr lang="lv-LV" sz="2800" dirty="0"/>
              <a:t>Kam </a:t>
            </a:r>
            <a:r>
              <a:rPr lang="lv-LV" sz="2800" b="1" dirty="0"/>
              <a:t>grēki nav piedoti</a:t>
            </a:r>
            <a:r>
              <a:rPr lang="lv-LV" sz="2800" dirty="0"/>
              <a:t>, tiem par to būs </a:t>
            </a:r>
            <a:r>
              <a:rPr lang="lv-LV" sz="2800" b="1" dirty="0"/>
              <a:t>jāatskaitās</a:t>
            </a:r>
            <a:r>
              <a:rPr lang="lv-LV" sz="2800" dirty="0"/>
              <a:t>.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139952" y="1533972"/>
            <a:ext cx="500404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FontTx/>
              <a:buChar char="•"/>
            </a:pPr>
            <a:r>
              <a:rPr lang="lv-LV" sz="2800" b="1" dirty="0"/>
              <a:t>Kristiešiem</a:t>
            </a:r>
            <a:r>
              <a:rPr lang="lv-LV" sz="2800" dirty="0"/>
              <a:t> tiesas diena būs </a:t>
            </a:r>
            <a:r>
              <a:rPr lang="lv-LV" sz="2800" b="1" dirty="0"/>
              <a:t>priecīga diena</a:t>
            </a:r>
            <a:r>
              <a:rPr lang="lv-LV" sz="2800" dirty="0"/>
              <a:t>, jo </a:t>
            </a:r>
            <a:r>
              <a:rPr lang="lv-LV" sz="2800" b="1" dirty="0"/>
              <a:t>saņemsim</a:t>
            </a:r>
            <a:r>
              <a:rPr lang="lv-LV" sz="2800" dirty="0"/>
              <a:t> </a:t>
            </a:r>
            <a:r>
              <a:rPr lang="lv-LV" sz="2800" b="1" dirty="0"/>
              <a:t>apsolīto mantojumu</a:t>
            </a:r>
            <a:r>
              <a:rPr lang="lv-LV" sz="2800" dirty="0"/>
              <a:t>.</a:t>
            </a:r>
          </a:p>
        </p:txBody>
      </p:sp>
      <p:sp>
        <p:nvSpPr>
          <p:cNvPr id="10" name="Down Arrow 9"/>
          <p:cNvSpPr/>
          <p:nvPr/>
        </p:nvSpPr>
        <p:spPr bwMode="auto">
          <a:xfrm rot="2399506">
            <a:off x="2883611" y="1452604"/>
            <a:ext cx="618276" cy="54750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Down Arrow 10"/>
          <p:cNvSpPr/>
          <p:nvPr/>
        </p:nvSpPr>
        <p:spPr bwMode="auto">
          <a:xfrm rot="18994678">
            <a:off x="3562111" y="1422978"/>
            <a:ext cx="559016" cy="63645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xmlns="" id="{EC1E6CA5-4D6D-4621-BA14-7073C2642E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kern="0" baseline="30000"/>
              <a:t>1</a:t>
            </a:r>
            <a:r>
              <a:rPr lang="lv-LV" sz="2800" i="1" kern="0"/>
              <a:t> Par laiku un brīdi, kad tam jānotiek, brāļi, mums nav jums jāraksta, </a:t>
            </a:r>
            <a:r>
              <a:rPr lang="lv-LV" sz="2800" i="1" kern="0" baseline="30000"/>
              <a:t>2</a:t>
            </a:r>
            <a:r>
              <a:rPr lang="lv-LV" sz="2800" i="1" kern="0"/>
              <a:t>  jo jūs paši zināt, ka Kunga diena nāk kā zaglis naktī.</a:t>
            </a:r>
            <a:endParaRPr lang="lv-LV" sz="2800" i="1" kern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5B723210-8BEE-4013-8269-CBAFEA76C6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780928"/>
            <a:ext cx="9144000" cy="4077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2008"/>
            <a:ext cx="9144000" cy="476672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/>
              <a:t>2</a:t>
            </a:r>
            <a:r>
              <a:rPr lang="lv-LV" sz="2800" i="1" dirty="0"/>
              <a:t>  jo jūs paši zināt, ka Kunga diena nāk kā zaglis naktī.</a:t>
            </a: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-1" y="476672"/>
            <a:ext cx="9540553" cy="293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FontTx/>
              <a:buChar char="•"/>
            </a:pPr>
            <a:r>
              <a:rPr lang="lv-LV" sz="2800" dirty="0"/>
              <a:t>Kamēr vēl </a:t>
            </a:r>
            <a:r>
              <a:rPr lang="lv-LV" sz="2800" b="1" dirty="0"/>
              <a:t>daudzi gaida </a:t>
            </a:r>
            <a:r>
              <a:rPr lang="lv-LV" sz="2800" dirty="0"/>
              <a:t>uz </a:t>
            </a:r>
            <a:r>
              <a:rPr lang="lv-LV" sz="2800" b="1" dirty="0"/>
              <a:t>Jēzus atnākšanu</a:t>
            </a:r>
            <a:r>
              <a:rPr lang="lv-LV" sz="2800" dirty="0"/>
              <a:t>, tikmēr  mēs varam būt </a:t>
            </a:r>
            <a:r>
              <a:rPr lang="lv-LV" sz="2800" b="1" dirty="0"/>
              <a:t>diezgan droši</a:t>
            </a:r>
            <a:r>
              <a:rPr lang="lv-LV" sz="2800" dirty="0"/>
              <a:t>, ka vēl tā diena </a:t>
            </a:r>
            <a:r>
              <a:rPr lang="lv-LV" sz="2800" b="1" dirty="0"/>
              <a:t>nav tuvu</a:t>
            </a:r>
            <a:r>
              <a:rPr lang="lv-LV" sz="2800" dirty="0"/>
              <a:t>.</a:t>
            </a:r>
          </a:p>
          <a:p>
            <a:pPr eaLnBrk="1" hangingPunct="1">
              <a:spcBef>
                <a:spcPct val="20000"/>
              </a:spcBef>
              <a:buClr>
                <a:schemeClr val="hlink"/>
              </a:buClr>
              <a:buFontTx/>
              <a:buChar char="•"/>
            </a:pPr>
            <a:r>
              <a:rPr lang="lv-LV" sz="2800" b="1" dirty="0"/>
              <a:t>Tā diena </a:t>
            </a:r>
            <a:r>
              <a:rPr lang="lv-LV" sz="2800" dirty="0"/>
              <a:t>būs kā </a:t>
            </a:r>
            <a:r>
              <a:rPr lang="lv-LV" sz="2800" b="1" dirty="0"/>
              <a:t>zaglis naktī </a:t>
            </a:r>
            <a:r>
              <a:rPr lang="lv-LV" sz="2800" dirty="0"/>
              <a:t>– </a:t>
            </a:r>
            <a:r>
              <a:rPr lang="lv-LV" sz="2800" b="1" dirty="0"/>
              <a:t>neviens to negaidīs</a:t>
            </a:r>
            <a:r>
              <a:rPr lang="lv-LV" sz="2800" dirty="0"/>
              <a:t>!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FontTx/>
              <a:buChar char="•"/>
            </a:pPr>
            <a:r>
              <a:rPr lang="lv-LV" sz="2700" dirty="0"/>
              <a:t>Pāvils: «</a:t>
            </a:r>
            <a:r>
              <a:rPr lang="lv-LV" sz="2700" i="1" dirty="0"/>
              <a:t>nepadodieties tik ātri neapdomīgam uztraukumam vai bailēm, it kā Tā Kunga diena būtu klāt.» (2.Tes.2:2)</a:t>
            </a:r>
          </a:p>
          <a:p>
            <a:pPr eaLnBrk="1" hangingPunct="1">
              <a:spcBef>
                <a:spcPct val="20000"/>
              </a:spcBef>
              <a:buClr>
                <a:schemeClr val="hlink"/>
              </a:buClr>
              <a:buFontTx/>
              <a:buChar char="•"/>
            </a:pPr>
            <a:endParaRPr lang="lv-LV" sz="2800" dirty="0"/>
          </a:p>
        </p:txBody>
      </p:sp>
      <p:pic>
        <p:nvPicPr>
          <p:cNvPr id="17" name="Picture 6">
            <a:extLst>
              <a:ext uri="{FF2B5EF4-FFF2-40B4-BE49-F238E27FC236}">
                <a16:creationId xmlns:a16="http://schemas.microsoft.com/office/drawing/2014/main" xmlns="" id="{08602745-00D9-406A-BDD8-AE25C5E334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943755"/>
            <a:ext cx="3929058" cy="235745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300483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6</a:t>
            </a:fld>
            <a:endParaRPr lang="lv-LV"/>
          </a:p>
        </p:txBody>
      </p:sp>
      <p:sp>
        <p:nvSpPr>
          <p:cNvPr id="6" name="Right Arrow 5"/>
          <p:cNvSpPr/>
          <p:nvPr/>
        </p:nvSpPr>
        <p:spPr>
          <a:xfrm>
            <a:off x="642910" y="5214950"/>
            <a:ext cx="8107362" cy="7143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5715016"/>
            <a:ext cx="171448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2400" b="1" dirty="0"/>
              <a:t>Pasaules radīšana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000496" y="5715016"/>
            <a:ext cx="3561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lv-LV" sz="2400" b="1" dirty="0"/>
              <a:t>0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429388" y="5786454"/>
            <a:ext cx="8707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lv-LV" sz="2400" b="1" dirty="0"/>
              <a:t>2020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929190" y="5786454"/>
            <a:ext cx="8707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lv-LV" sz="2400" b="1" dirty="0"/>
              <a:t>1054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955583" y="5715016"/>
            <a:ext cx="9733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lv-LV" sz="2400" b="1" dirty="0"/>
              <a:t>-2000</a:t>
            </a:r>
          </a:p>
        </p:txBody>
      </p:sp>
      <p:cxnSp>
        <p:nvCxnSpPr>
          <p:cNvPr id="13" name="Straight Connector 12"/>
          <p:cNvCxnSpPr/>
          <p:nvPr/>
        </p:nvCxnSpPr>
        <p:spPr>
          <a:xfrm rot="16200000" flipH="1">
            <a:off x="3936204" y="5636433"/>
            <a:ext cx="428625" cy="142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7901663" y="5786454"/>
            <a:ext cx="88517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lv-LV" sz="2400" b="1" dirty="0"/>
              <a:t>20..?</a:t>
            </a:r>
          </a:p>
        </p:txBody>
      </p:sp>
      <p:pic>
        <p:nvPicPr>
          <p:cNvPr id="22" name="Picture 2" descr="Amazon.com: Jesus Nailed On The Cross Resin Wall Crucifix, 14 Inch: Home &amp;  Kitch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182600" y="3037452"/>
            <a:ext cx="2325504" cy="2325504"/>
          </a:xfrm>
          <a:prstGeom prst="rect">
            <a:avLst/>
          </a:prstGeom>
          <a:noFill/>
        </p:spPr>
      </p:pic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0" y="792736"/>
            <a:ext cx="8929688" cy="222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FontTx/>
              <a:buChar char="•"/>
            </a:pPr>
            <a:r>
              <a:rPr lang="lv-LV" sz="3200" b="1" dirty="0"/>
              <a:t>Pasaules gals </a:t>
            </a:r>
            <a:r>
              <a:rPr lang="lv-LV" sz="3200" dirty="0"/>
              <a:t>nebūs ar </a:t>
            </a:r>
            <a:r>
              <a:rPr lang="lv-LV" sz="3200" b="1" dirty="0"/>
              <a:t>kādu katastrofu</a:t>
            </a:r>
            <a:r>
              <a:rPr lang="lv-LV" sz="3200" dirty="0"/>
              <a:t>.</a:t>
            </a:r>
          </a:p>
          <a:p>
            <a:pPr eaLnBrk="1" hangingPunct="1">
              <a:spcBef>
                <a:spcPct val="20000"/>
              </a:spcBef>
              <a:buClr>
                <a:schemeClr val="hlink"/>
              </a:buClr>
              <a:buFontTx/>
              <a:buChar char="•"/>
            </a:pPr>
            <a:r>
              <a:rPr lang="lv-LV" sz="3000" dirty="0"/>
              <a:t>Jēzus </a:t>
            </a:r>
            <a:r>
              <a:rPr lang="lv-LV" sz="3000" b="1" dirty="0"/>
              <a:t>nāks 2. reizi virs zemes pasaules beigās</a:t>
            </a:r>
            <a:r>
              <a:rPr lang="lv-LV" sz="3000" dirty="0"/>
              <a:t>.</a:t>
            </a:r>
          </a:p>
          <a:p>
            <a:pPr eaLnBrk="1" hangingPunct="1">
              <a:spcBef>
                <a:spcPct val="20000"/>
              </a:spcBef>
              <a:buClr>
                <a:schemeClr val="hlink"/>
              </a:buClr>
              <a:buFontTx/>
              <a:buChar char="•"/>
            </a:pPr>
            <a:r>
              <a:rPr lang="lv-LV" sz="3200" dirty="0"/>
              <a:t>Pirms tam būs kādas </a:t>
            </a:r>
            <a:r>
              <a:rPr lang="lv-LV" sz="3200" b="1" dirty="0"/>
              <a:t>pazīmes, </a:t>
            </a:r>
            <a:r>
              <a:rPr lang="lv-LV" sz="3200" dirty="0"/>
              <a:t>kas</a:t>
            </a:r>
            <a:r>
              <a:rPr lang="lv-LV" sz="3200" b="1" dirty="0"/>
              <a:t> ir aprakstītas Bībelē. Kādas tās ir</a:t>
            </a:r>
            <a:r>
              <a:rPr lang="lv-LV" sz="3200" dirty="0"/>
              <a:t>?</a:t>
            </a:r>
          </a:p>
        </p:txBody>
      </p:sp>
      <p:pic>
        <p:nvPicPr>
          <p:cNvPr id="1026" name="Picture 2" descr="Pin on Art Stuff"/>
          <p:cNvPicPr>
            <a:picLocks noChangeAspect="1" noChangeArrowheads="1"/>
          </p:cNvPicPr>
          <p:nvPr/>
        </p:nvPicPr>
        <p:blipFill>
          <a:blip r:embed="rId3" cstate="print"/>
          <a:srcRect b="22499"/>
          <a:stretch>
            <a:fillRect/>
          </a:stretch>
        </p:blipFill>
        <p:spPr bwMode="auto">
          <a:xfrm>
            <a:off x="6957604" y="2996267"/>
            <a:ext cx="2071670" cy="24083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Rectangle 2">
            <a:extLst>
              <a:ext uri="{FF2B5EF4-FFF2-40B4-BE49-F238E27FC236}">
                <a16:creationId xmlns:a16="http://schemas.microsoft.com/office/drawing/2014/main" xmlns="" id="{262E43A0-2D68-4481-9865-A884C3B9E4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86196"/>
            <a:ext cx="91440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514350" indent="-514350" algn="ctr"/>
            <a:r>
              <a:rPr lang="lv-LV" sz="4400" b="1" dirty="0"/>
              <a:t>Kāds būs pasaules gals?</a:t>
            </a:r>
          </a:p>
        </p:txBody>
      </p:sp>
      <p:pic>
        <p:nvPicPr>
          <p:cNvPr id="18" name="Picture 8">
            <a:extLst>
              <a:ext uri="{FF2B5EF4-FFF2-40B4-BE49-F238E27FC236}">
                <a16:creationId xmlns:a16="http://schemas.microsoft.com/office/drawing/2014/main" xmlns="" id="{86912971-2CAB-47A9-870A-180501E1DA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6386" y="3169142"/>
            <a:ext cx="2325504" cy="2222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6" grpId="0" animBg="1"/>
      <p:bldP spid="8" grpId="0"/>
      <p:bldP spid="9" grpId="0"/>
      <p:bldP spid="10" grpId="0"/>
      <p:bldP spid="11" grpId="0"/>
      <p:bldP spid="12" grpId="0"/>
      <p:bldP spid="14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96875" y="783927"/>
            <a:ext cx="9540875" cy="12049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dirty="0"/>
              <a:t>    3 Kad sacīs: nu ir </a:t>
            </a:r>
            <a:r>
              <a:rPr lang="lv-LV" sz="2800" b="1" i="1" dirty="0"/>
              <a:t>miers</a:t>
            </a:r>
            <a:r>
              <a:rPr lang="lv-LV" sz="2800" i="1" dirty="0"/>
              <a:t> un </a:t>
            </a:r>
            <a:r>
              <a:rPr lang="lv-LV" sz="2800" b="1" i="1" dirty="0"/>
              <a:t>drošība</a:t>
            </a:r>
            <a:r>
              <a:rPr lang="lv-LV" sz="2800" i="1" dirty="0"/>
              <a:t>, - tad pēkšņi pār viņiem nāks posts, kā dzemdību sāpes pār grūtnieci, un viņi nevarēs izbēgt.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844824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dirty="0"/>
              <a:t>Kamēr pasaulē ir </a:t>
            </a:r>
            <a:r>
              <a:rPr lang="lv-LV" sz="2800" b="1" dirty="0"/>
              <a:t>kari</a:t>
            </a:r>
            <a:r>
              <a:rPr lang="lv-LV" sz="2800" dirty="0"/>
              <a:t>, tikmēr neviens </a:t>
            </a:r>
            <a:r>
              <a:rPr lang="lv-LV" sz="2800" b="1" dirty="0"/>
              <a:t>nejūtas droši</a:t>
            </a:r>
            <a:r>
              <a:rPr lang="lv-LV" sz="2800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/>
              <a:t>Kad visi </a:t>
            </a:r>
            <a:r>
              <a:rPr lang="lv-LV" sz="2800" b="1" dirty="0"/>
              <a:t>kari būs beigušies </a:t>
            </a:r>
            <a:r>
              <a:rPr lang="lv-LV" sz="2800" dirty="0"/>
              <a:t>un visi sacīs, nu ir </a:t>
            </a:r>
            <a:r>
              <a:rPr lang="lv-LV" sz="2800" b="1" dirty="0"/>
              <a:t>miers un drošība</a:t>
            </a:r>
            <a:r>
              <a:rPr lang="lv-LV" sz="2800" dirty="0"/>
              <a:t>, tad </a:t>
            </a:r>
            <a:r>
              <a:rPr lang="lv-LV" sz="2800" dirty="0" smtClean="0"/>
              <a:t>mūsu </a:t>
            </a:r>
            <a:r>
              <a:rPr lang="lv-LV" sz="2800" b="1" dirty="0" smtClean="0"/>
              <a:t>pestītājs 2. nākšana būs tuvu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 typeface="Arial" pitchFamily="34" charset="0"/>
              <a:buChar char="•"/>
            </a:pPr>
            <a:r>
              <a:rPr lang="lv-LV" sz="2800" dirty="0"/>
              <a:t>Šeit ir </a:t>
            </a:r>
            <a:r>
              <a:rPr lang="lv-LV" sz="2800" b="1" dirty="0"/>
              <a:t>labās ziņas </a:t>
            </a:r>
            <a:r>
              <a:rPr lang="lv-LV" sz="2800" dirty="0"/>
              <a:t>– reiz </a:t>
            </a:r>
            <a:r>
              <a:rPr lang="lv-LV" sz="2800" b="1" dirty="0"/>
              <a:t>visiem kariem pienāks gals</a:t>
            </a:r>
            <a:r>
              <a:rPr lang="lv-LV" sz="2800" dirty="0"/>
              <a:t>!</a:t>
            </a:r>
          </a:p>
        </p:txBody>
      </p:sp>
      <p:pic>
        <p:nvPicPr>
          <p:cNvPr id="5" name="Picture 2" descr="I:\325px-The_Last_Judgement._Jean_Cousin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660706"/>
            <a:ext cx="8895932" cy="31781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-86196"/>
            <a:ext cx="91440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514350" indent="-514350" algn="ctr"/>
            <a:r>
              <a:rPr lang="lv-LV" sz="4400" b="1" dirty="0"/>
              <a:t>Miers un Drošība</a:t>
            </a:r>
          </a:p>
        </p:txBody>
      </p:sp>
    </p:spTree>
    <p:extLst>
      <p:ext uri="{BB962C8B-B14F-4D97-AF65-F5344CB8AC3E}">
        <p14:creationId xmlns:p14="http://schemas.microsoft.com/office/powerpoint/2010/main" xmlns="" val="2129517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6093" y="750304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b="1" i="1" dirty="0"/>
              <a:t>Mt.24</a:t>
            </a:r>
            <a:r>
              <a:rPr lang="lv-LV" sz="2800" i="1" dirty="0"/>
              <a:t>: 37 Jo, kā bija </a:t>
            </a:r>
            <a:r>
              <a:rPr lang="lv-LV" sz="2800" i="1" dirty="0" err="1"/>
              <a:t>Noas</a:t>
            </a:r>
            <a:r>
              <a:rPr lang="lv-LV" sz="2800" i="1" dirty="0"/>
              <a:t> dienās, tā būs arī Cilvēka Dēla atnākšanas laikā; 38 jo, kā bija tajās dienās pirms plūdiem – tie rija un plītēja, precējās un tika precēti līdz </a:t>
            </a:r>
            <a:r>
              <a:rPr lang="lv-LV" sz="2800" i="1" dirty="0" err="1"/>
              <a:t>Noa</a:t>
            </a:r>
            <a:r>
              <a:rPr lang="lv-LV" sz="2800" i="1" dirty="0"/>
              <a:t> iegāja šķirstā, 39 un tie nenāca pie saprašanas, līdz sākās plūdi un aizrāva visus </a:t>
            </a:r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lv-LV" sz="2800" i="1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-30428" y="2522221"/>
            <a:ext cx="4314395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/>
              <a:t>Pēdējās dienās</a:t>
            </a:r>
            <a:r>
              <a:rPr lang="lv-LV" sz="2800" dirty="0"/>
              <a:t>: būs </a:t>
            </a:r>
            <a:r>
              <a:rPr lang="lv-LV" sz="2800" b="1" dirty="0"/>
              <a:t>ekonomiska</a:t>
            </a:r>
            <a:r>
              <a:rPr lang="lv-LV" sz="2800" dirty="0"/>
              <a:t> </a:t>
            </a:r>
            <a:r>
              <a:rPr lang="lv-LV" sz="2800" b="1" dirty="0"/>
              <a:t>izaugsme</a:t>
            </a:r>
            <a:r>
              <a:rPr lang="lv-LV" sz="2800" dirty="0"/>
              <a:t>, cilvēki dzīvos </a:t>
            </a:r>
            <a:r>
              <a:rPr lang="lv-LV" sz="2800" b="1" dirty="0"/>
              <a:t>pārticībā</a:t>
            </a:r>
            <a:r>
              <a:rPr lang="lv-LV" sz="2800" dirty="0"/>
              <a:t>, bet reizē arī </a:t>
            </a:r>
            <a:r>
              <a:rPr lang="lv-LV" sz="2800" b="1" dirty="0"/>
              <a:t>visa veida elkdievībās</a:t>
            </a:r>
            <a:r>
              <a:rPr lang="lv-LV" sz="2800" dirty="0"/>
              <a:t> un </a:t>
            </a:r>
            <a:r>
              <a:rPr lang="lv-LV" sz="2800" b="1" dirty="0"/>
              <a:t>izvirtībā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dirty="0"/>
              <a:t>Šobrīd mēs </a:t>
            </a:r>
            <a:r>
              <a:rPr lang="lv-LV" sz="2800" b="1" dirty="0"/>
              <a:t>piedzīvojam</a:t>
            </a:r>
            <a:r>
              <a:rPr lang="lv-LV" sz="2800" dirty="0"/>
              <a:t> </a:t>
            </a:r>
            <a:r>
              <a:rPr lang="lv-LV" sz="2800" b="1" dirty="0"/>
              <a:t>ekonomikas krīzi</a:t>
            </a:r>
            <a:r>
              <a:rPr lang="lv-LV" sz="2800" dirty="0"/>
              <a:t>, bet arī tā </a:t>
            </a:r>
            <a:r>
              <a:rPr lang="lv-LV" sz="2800" b="1" dirty="0"/>
              <a:t>reiz beigsies</a:t>
            </a:r>
            <a:r>
              <a:rPr lang="lv-LV" sz="2800" dirty="0"/>
              <a:t>, un tai sekos </a:t>
            </a:r>
            <a:r>
              <a:rPr lang="lv-LV" sz="2800" b="1" dirty="0"/>
              <a:t>tālāka izaugsme</a:t>
            </a:r>
            <a:r>
              <a:rPr lang="lv-LV" sz="2800" dirty="0"/>
              <a:t>.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F793659-1199-4892-A45F-82CD3F537B67}" type="slidenum">
              <a:rPr lang="lv-LV" smtClean="0">
                <a:latin typeface="Arial" pitchFamily="34" charset="0"/>
              </a:rPr>
              <a:pPr/>
              <a:t>8</a:t>
            </a:fld>
            <a:endParaRPr lang="lv-LV">
              <a:latin typeface="Arial" pitchFamily="34" charset="0"/>
            </a:endParaRPr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3" y="2378462"/>
            <a:ext cx="5004047" cy="44795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-14188"/>
            <a:ext cx="91440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514350" indent="-514350" algn="ctr"/>
            <a:r>
              <a:rPr lang="lv-LV" sz="4000" b="1" dirty="0"/>
              <a:t>Ekonomiska Labklājība un izvirtība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uiExpand="1" build="p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>
            <a:extLst>
              <a:ext uri="{FF2B5EF4-FFF2-40B4-BE49-F238E27FC236}">
                <a16:creationId xmlns:a16="http://schemas.microsoft.com/office/drawing/2014/main" xmlns="" id="{3B5B41F9-BDF3-4444-810D-0F85BFDCA2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6326" y="5084216"/>
            <a:ext cx="3017674" cy="1668189"/>
          </a:xfrm>
          <a:prstGeom prst="rect">
            <a:avLst/>
          </a:prstGeom>
          <a:noFill/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696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/>
              <a:t>16</a:t>
            </a:r>
            <a:r>
              <a:rPr lang="lv-LV" sz="2800" i="1" dirty="0"/>
              <a:t> Un zvērs liek visiem – gan lieliem, gan maziem, gan bagātiem, gan nabagiem, gan brīvajiem, gan vergiem – pieņemt </a:t>
            </a:r>
            <a:r>
              <a:rPr lang="lv-LV" sz="2800" b="1" i="1" dirty="0"/>
              <a:t>neizdzēšamu zīmi </a:t>
            </a:r>
            <a:r>
              <a:rPr lang="lv-LV" sz="2800" i="1" dirty="0"/>
              <a:t>uz viņu </a:t>
            </a:r>
            <a:r>
              <a:rPr lang="lv-LV" sz="2800" b="1" i="1" dirty="0"/>
              <a:t>labās rokas </a:t>
            </a:r>
            <a:r>
              <a:rPr lang="lv-LV" sz="2800" i="1" dirty="0"/>
              <a:t>vai uz </a:t>
            </a:r>
            <a:r>
              <a:rPr lang="lv-LV" sz="2800" b="1" i="1" dirty="0"/>
              <a:t>pieres</a:t>
            </a:r>
            <a:r>
              <a:rPr lang="lv-LV" sz="2800" i="1" dirty="0"/>
              <a:t>, </a:t>
            </a:r>
            <a:r>
              <a:rPr lang="lv-LV" sz="2800" i="1" baseline="30000" dirty="0"/>
              <a:t>17</a:t>
            </a:r>
            <a:r>
              <a:rPr lang="lv-LV" sz="2800" i="1" dirty="0"/>
              <a:t> tā ka neviens nevarētu </a:t>
            </a:r>
            <a:r>
              <a:rPr lang="lv-LV" sz="2800" b="1" i="1" dirty="0"/>
              <a:t>nedz pirkt, nedz pārdot </a:t>
            </a:r>
            <a:r>
              <a:rPr lang="lv-LV" sz="2800" i="1" dirty="0"/>
              <a:t>– kā vien tad, ja tam ir neizdzēšamā zīme: zvēra vārds vai viņa vārda skaitlis. </a:t>
            </a:r>
            <a:r>
              <a:rPr lang="lv-LV" sz="2800" i="1" baseline="30000" dirty="0"/>
              <a:t>18</a:t>
            </a:r>
            <a:r>
              <a:rPr lang="lv-LV" sz="2800" i="1" dirty="0"/>
              <a:t> ...tas ir cilvēka skaitlis, un šis skaitlis ir seši simti sešdesmit seši. (Jņ.at.13:16-18)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3060243"/>
            <a:ext cx="6444208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eaLnBrk="0" hangingPunct="0">
              <a:lnSpc>
                <a:spcPts val="3000"/>
              </a:lnSpc>
              <a:spcBef>
                <a:spcPts val="0"/>
              </a:spcBef>
              <a:buFontTx/>
              <a:buChar char="•"/>
              <a:defRPr/>
            </a:pPr>
            <a:r>
              <a:rPr lang="lv-LV" sz="2700" kern="0" dirty="0"/>
              <a:t>Kas ir </a:t>
            </a:r>
            <a:r>
              <a:rPr lang="lv-LV" sz="2700" b="1" kern="0" dirty="0"/>
              <a:t>zvēra zīme</a:t>
            </a:r>
            <a:r>
              <a:rPr lang="lv-LV" sz="2700" kern="0" dirty="0"/>
              <a:t>? – vai </a:t>
            </a:r>
            <a:r>
              <a:rPr lang="lv-LV" sz="2700" b="1" kern="0" dirty="0"/>
              <a:t>čips</a:t>
            </a:r>
            <a:r>
              <a:rPr lang="lv-LV" sz="2700" kern="0" dirty="0"/>
              <a:t> kā </a:t>
            </a:r>
            <a:r>
              <a:rPr lang="lv-LV" sz="2700" b="1" kern="0" dirty="0"/>
              <a:t>bankas kartei </a:t>
            </a:r>
            <a:r>
              <a:rPr lang="lv-LV" sz="2700" kern="0" dirty="0"/>
              <a:t>un </a:t>
            </a:r>
            <a:r>
              <a:rPr lang="lv-LV" sz="2700" b="1" kern="0" dirty="0"/>
              <a:t>GPS?</a:t>
            </a:r>
          </a:p>
          <a:p>
            <a:pPr lvl="0" eaLnBrk="0" hangingPunct="0">
              <a:lnSpc>
                <a:spcPts val="3000"/>
              </a:lnSpc>
              <a:spcBef>
                <a:spcPts val="0"/>
              </a:spcBef>
              <a:buFontTx/>
              <a:buChar char="•"/>
              <a:defRPr/>
            </a:pPr>
            <a:r>
              <a:rPr lang="lv-LV" sz="2700" b="1" kern="0" dirty="0"/>
              <a:t>Kari </a:t>
            </a:r>
            <a:r>
              <a:rPr lang="lv-LV" sz="2700" kern="0" dirty="0"/>
              <a:t>un</a:t>
            </a:r>
            <a:r>
              <a:rPr lang="lv-LV" sz="2700" b="1" kern="0" dirty="0"/>
              <a:t> globālas slimības </a:t>
            </a:r>
            <a:r>
              <a:rPr lang="lv-LV" sz="2700" kern="0" dirty="0"/>
              <a:t>būs</a:t>
            </a:r>
            <a:r>
              <a:rPr lang="lv-LV" sz="2700" b="1" kern="0" dirty="0"/>
              <a:t> iemesls </a:t>
            </a:r>
            <a:r>
              <a:rPr lang="lv-LV" sz="2700" kern="0" dirty="0"/>
              <a:t>ieviest </a:t>
            </a:r>
            <a:r>
              <a:rPr lang="lv-LV" sz="2700" b="1" kern="0" dirty="0"/>
              <a:t>totālu kontroli </a:t>
            </a:r>
            <a:r>
              <a:rPr lang="lv-LV" sz="2700" kern="0" dirty="0"/>
              <a:t>ar</a:t>
            </a:r>
            <a:r>
              <a:rPr lang="lv-LV" sz="2700" b="1" kern="0" dirty="0"/>
              <a:t> zvēra zīmi.</a:t>
            </a:r>
            <a:endParaRPr lang="lv-LV" sz="2700" kern="0" dirty="0"/>
          </a:p>
          <a:p>
            <a:pPr>
              <a:lnSpc>
                <a:spcPts val="3000"/>
              </a:lnSpc>
              <a:buFontTx/>
              <a:buChar char="•"/>
            </a:pPr>
            <a:r>
              <a:rPr lang="lv-LV" sz="2700" dirty="0"/>
              <a:t>Lai </a:t>
            </a:r>
            <a:r>
              <a:rPr lang="lv-LV" sz="2700" b="1" dirty="0"/>
              <a:t>ieviestu zvēra zīmi</a:t>
            </a:r>
            <a:r>
              <a:rPr lang="lv-LV" sz="2700" dirty="0"/>
              <a:t>, ir jābūt </a:t>
            </a:r>
            <a:r>
              <a:rPr lang="lv-LV" sz="2700" b="1" dirty="0"/>
              <a:t>ļoti lielai labklājībai visā pasaulē</a:t>
            </a:r>
            <a:r>
              <a:rPr lang="lv-LV" sz="2700" dirty="0"/>
              <a:t>!</a:t>
            </a:r>
          </a:p>
          <a:p>
            <a:pPr>
              <a:lnSpc>
                <a:spcPts val="3000"/>
              </a:lnSpc>
              <a:buFontTx/>
              <a:buChar char="•"/>
            </a:pPr>
            <a:r>
              <a:rPr lang="lv-LV" sz="2700" dirty="0"/>
              <a:t>Problēma būs tāda, ka līdz ar </a:t>
            </a:r>
            <a:r>
              <a:rPr lang="lv-LV" sz="2700" b="1" dirty="0"/>
              <a:t>zvēra zīmi </a:t>
            </a:r>
            <a:r>
              <a:rPr lang="lv-LV" sz="2700" dirty="0"/>
              <a:t>cilvēks </a:t>
            </a:r>
            <a:r>
              <a:rPr lang="lv-LV" sz="2700" b="1" dirty="0"/>
              <a:t>zaudēs</a:t>
            </a:r>
            <a:r>
              <a:rPr lang="lv-LV" sz="2700" dirty="0"/>
              <a:t> savu </a:t>
            </a:r>
            <a:r>
              <a:rPr lang="lv-LV" sz="2700" b="1" dirty="0"/>
              <a:t>cilvēcību</a:t>
            </a:r>
            <a:r>
              <a:rPr lang="lv-LV" sz="2700" dirty="0"/>
              <a:t>, savu </a:t>
            </a:r>
            <a:r>
              <a:rPr lang="lv-LV" sz="2700" b="1" dirty="0"/>
              <a:t>brīvo izvēli </a:t>
            </a:r>
            <a:r>
              <a:rPr lang="lv-LV" sz="2700" dirty="0"/>
              <a:t>un nevarēs </a:t>
            </a:r>
            <a:r>
              <a:rPr lang="lv-LV" sz="2700" b="1" dirty="0"/>
              <a:t>vairs mantot debesu valstību</a:t>
            </a:r>
            <a:r>
              <a:rPr lang="lv-LV" sz="2700" dirty="0"/>
              <a:t>.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F793659-1199-4892-A45F-82CD3F537B67}" type="slidenum">
              <a:rPr lang="lv-LV" smtClean="0">
                <a:latin typeface="Arial" pitchFamily="34" charset="0"/>
              </a:rPr>
              <a:pPr/>
              <a:t>9</a:t>
            </a:fld>
            <a:endParaRPr lang="lv-LV">
              <a:latin typeface="Arial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514350" indent="-514350" algn="ctr"/>
            <a:r>
              <a:rPr lang="lv-LV" sz="4400" b="1" dirty="0"/>
              <a:t>Totāla kontrole un Zvēra zīme</a:t>
            </a:r>
          </a:p>
        </p:txBody>
      </p:sp>
      <p:pic>
        <p:nvPicPr>
          <p:cNvPr id="12292" name="Picture 4" descr="The Beast, His Image, and His Mark: Insights into Revelation, Book 2:  Cozza, Paul: 9781513637761: Amazon.com: Books"/>
          <p:cNvPicPr>
            <a:picLocks noChangeAspect="1" noChangeArrowheads="1"/>
          </p:cNvPicPr>
          <p:nvPr/>
        </p:nvPicPr>
        <p:blipFill>
          <a:blip r:embed="rId3" cstate="print"/>
          <a:srcRect t="31041" b="19810"/>
          <a:stretch>
            <a:fillRect/>
          </a:stretch>
        </p:blipFill>
        <p:spPr bwMode="auto">
          <a:xfrm>
            <a:off x="6213259" y="3081294"/>
            <a:ext cx="2843808" cy="2160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8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17622</TotalTime>
  <Words>1031</Words>
  <Application>Microsoft Office PowerPoint</Application>
  <PresentationFormat>On-screen Show (4:3)</PresentationFormat>
  <Paragraphs>82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Default Design</vt:lpstr>
      <vt:lpstr>1.Tes.5:1-8 Pēdējie laiki</vt:lpstr>
      <vt:lpstr>Slide 2</vt:lpstr>
      <vt:lpstr>Advente – atnākšana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Pēdējo laiku pazīmes ir:</vt:lpstr>
      <vt:lpstr>Slide 13</vt:lpstr>
      <vt:lpstr>Slide 14</vt:lpstr>
      <vt:lpstr>Kopsavilkums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Rob</cp:lastModifiedBy>
  <cp:revision>136</cp:revision>
  <dcterms:created xsi:type="dcterms:W3CDTF">2010-10-07T14:46:11Z</dcterms:created>
  <dcterms:modified xsi:type="dcterms:W3CDTF">2022-12-01T10:15:38Z</dcterms:modified>
</cp:coreProperties>
</file>