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2" r:id="rId2"/>
    <p:sldId id="302" r:id="rId3"/>
    <p:sldId id="304" r:id="rId4"/>
    <p:sldId id="285" r:id="rId5"/>
    <p:sldId id="305" r:id="rId6"/>
    <p:sldId id="286" r:id="rId7"/>
    <p:sldId id="287" r:id="rId8"/>
    <p:sldId id="306" r:id="rId9"/>
    <p:sldId id="307" r:id="rId10"/>
    <p:sldId id="291" r:id="rId11"/>
    <p:sldId id="292" r:id="rId12"/>
    <p:sldId id="293" r:id="rId13"/>
    <p:sldId id="294" r:id="rId14"/>
    <p:sldId id="296" r:id="rId15"/>
    <p:sldId id="297" r:id="rId16"/>
    <p:sldId id="298" r:id="rId17"/>
    <p:sldId id="299" r:id="rId18"/>
    <p:sldId id="308" r:id="rId19"/>
    <p:sldId id="303" r:id="rId20"/>
    <p:sldId id="272" r:id="rId21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M</a:t>
            </a:r>
            <a:r>
              <a:rPr lang="en-US" sz="3600" b="1" dirty="0" smtClean="0"/>
              <a:t>t</a:t>
            </a:r>
            <a:r>
              <a:rPr lang="lv-LV" sz="3600" b="1" dirty="0" smtClean="0"/>
              <a:t>.26:36-68 Jēzus pēdējās stundas 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358082" y="0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30.mar.2024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196496"/>
            <a:ext cx="5443538" cy="5661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49</a:t>
            </a:r>
            <a:r>
              <a:rPr lang="lv-LV" sz="2800" i="1" dirty="0" smtClean="0"/>
              <a:t> Viņš tūdaļ devās pie Jēzus un teica: “Esi sveicināts, </a:t>
            </a:r>
            <a:r>
              <a:rPr lang="lv-LV" sz="2800" i="1" dirty="0" err="1" smtClean="0"/>
              <a:t>Rabi</a:t>
            </a:r>
            <a:r>
              <a:rPr lang="lv-LV" sz="2800" i="1" dirty="0" smtClean="0"/>
              <a:t>!” – un viņu noskūpstīja. </a:t>
            </a:r>
            <a:r>
              <a:rPr lang="lv-LV" sz="2800" i="1" baseline="30000" dirty="0" smtClean="0"/>
              <a:t>50</a:t>
            </a:r>
            <a:r>
              <a:rPr lang="lv-LV" sz="2800" i="1" dirty="0" smtClean="0"/>
              <a:t> Jēzus viņam sacīja: “Draugs, kādēļ tu esi šeit?” Tad tie pienāca klāt, satvēra Jēzu un apcietināja.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10</a:t>
            </a:fld>
            <a:endParaRPr lang="lv-LV" smtClean="0"/>
          </a:p>
        </p:txBody>
      </p:sp>
      <p:pic>
        <p:nvPicPr>
          <p:cNvPr id="45058" name="Picture 2" descr="Attēlu rezultāti vaicājumam “jesus and judas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82151"/>
            <a:ext cx="8475259" cy="5275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ular Callout 5"/>
          <p:cNvSpPr/>
          <p:nvPr/>
        </p:nvSpPr>
        <p:spPr>
          <a:xfrm>
            <a:off x="1403648" y="3429000"/>
            <a:ext cx="2376264" cy="720080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Draugs</a:t>
            </a:r>
            <a:endParaRPr lang="en-US" sz="4400" dirty="0"/>
          </a:p>
        </p:txBody>
      </p:sp>
      <p:sp>
        <p:nvSpPr>
          <p:cNvPr id="8" name="Rounded Rectangle 7"/>
          <p:cNvSpPr/>
          <p:nvPr/>
        </p:nvSpPr>
        <p:spPr>
          <a:xfrm>
            <a:off x="1259632" y="5877272"/>
            <a:ext cx="691276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Pēdējā iespēja visu nožēlot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51</a:t>
            </a:r>
            <a:r>
              <a:rPr lang="lv-LV" sz="2800" i="1" dirty="0" smtClean="0"/>
              <a:t> Un, redzi, kāds no tiem, kas bija kopā ar Jēzu, sniedzās pēc zobena un, to izvilcis, cirta virspriestera kalpam un nocirta tam ausi. </a:t>
            </a:r>
            <a:r>
              <a:rPr lang="lv-LV" sz="2800" i="1" baseline="30000" dirty="0" smtClean="0"/>
              <a:t>52</a:t>
            </a:r>
            <a:r>
              <a:rPr lang="lv-LV" sz="2800" i="1" dirty="0" smtClean="0"/>
              <a:t> Tad Jēzus tam sacīja: “Liec savu zobenu atpakaļ vietā, jo ikviens, kas zobenu pacels, no zobena ies bojā.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46082" name="Picture 2" descr="Attēlu rezultāti vaicājumam “peter with sword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571612"/>
            <a:ext cx="4716016" cy="528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107504" y="2132856"/>
            <a:ext cx="482453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Pēteris gatavs cīņai</a:t>
            </a:r>
            <a:endParaRPr lang="en-US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107504" y="3140968"/>
            <a:ext cx="511256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Kas zobenu paceļ, tas no zobena kristīs</a:t>
            </a:r>
            <a:endParaRPr lang="en-US" sz="4000" dirty="0"/>
          </a:p>
        </p:txBody>
      </p:sp>
      <p:sp>
        <p:nvSpPr>
          <p:cNvPr id="9" name="Rounded Rectangle 8"/>
          <p:cNvSpPr/>
          <p:nvPr/>
        </p:nvSpPr>
        <p:spPr>
          <a:xfrm>
            <a:off x="179512" y="4581128"/>
            <a:ext cx="6120680" cy="2088232"/>
          </a:xfrm>
          <a:prstGeom prst="roundRect">
            <a:avLst/>
          </a:prstGeom>
          <a:solidFill>
            <a:schemeClr val="lt1">
              <a:alpha val="71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ts val="3800"/>
              </a:lnSpc>
            </a:pPr>
            <a:r>
              <a:rPr lang="lv-LV" sz="4000" dirty="0" smtClean="0"/>
              <a:t>“</a:t>
            </a:r>
            <a:r>
              <a:rPr lang="lv-LV" sz="4000" i="1" dirty="0" smtClean="0"/>
              <a:t>Bet Jēzus sacīja: “Stājiet, pietiek!” Un, pieskāries ausij, viņš to dziedināja</a:t>
            </a:r>
            <a:r>
              <a:rPr lang="lv-LV" sz="4000" dirty="0" smtClean="0"/>
              <a:t>.” (Lk.22:51)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700" i="1" baseline="30000" dirty="0" smtClean="0"/>
              <a:t>53</a:t>
            </a:r>
            <a:r>
              <a:rPr lang="lv-LV" sz="2700" i="1" dirty="0" smtClean="0"/>
              <a:t> Vai tad tu domā, ka es nevarētu lūgt savu Tēvu un viņš man nesūtītu tūlīt vairāk kā divpadsmit leģionu eņģeļu? </a:t>
            </a:r>
            <a:r>
              <a:rPr lang="lv-LV" sz="2700" i="1" baseline="30000" dirty="0" smtClean="0"/>
              <a:t>54</a:t>
            </a:r>
            <a:r>
              <a:rPr lang="lv-LV" sz="2700" i="1" dirty="0" smtClean="0"/>
              <a:t> Bet kā tad Raksti piepildītos, ka tam tā ir jānotiek?”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40964" name="Picture 4" descr="Attēlu rezultāti vaicājumam “jesus and judas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9162256" cy="49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251520" y="1340768"/>
            <a:ext cx="8568952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Jēzum ir vara pār eņģeļu leģioniem</a:t>
            </a:r>
            <a:endParaRPr lang="en-US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323528" y="5949280"/>
            <a:ext cx="8568952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Bet tas izjauktu Jēzus glābšanas plānu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700" i="1" baseline="30000" dirty="0" smtClean="0"/>
              <a:t>55</a:t>
            </a:r>
            <a:r>
              <a:rPr lang="lv-LV" sz="2700" i="1" dirty="0" smtClean="0"/>
              <a:t> Tanī pašā stundā Jēzus sacīja uz ļaužu pūli: “Kā pret laupītāju jūs esat izgājuši ar zobeniem un nūjām mani gūstīt. Katru dienu es sēdēju templī mācīdams, un tad jūs mani neņēmāt ciet. </a:t>
            </a:r>
            <a:r>
              <a:rPr lang="lv-LV" sz="2700" i="1" baseline="30000" dirty="0" smtClean="0"/>
              <a:t>56</a:t>
            </a:r>
            <a:r>
              <a:rPr lang="lv-LV" sz="2700" i="1" dirty="0" smtClean="0"/>
              <a:t> Bet nu viss noticis tā, lai praviešu Raksti piepildītos!” Tad visi mācekļi viņu atstāja un aizbēga.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13</a:t>
            </a:fld>
            <a:endParaRPr lang="lv-LV" smtClean="0"/>
          </a:p>
        </p:txBody>
      </p:sp>
      <p:pic>
        <p:nvPicPr>
          <p:cNvPr id="47106" name="Picture 2" descr="Attēlu rezultāti vaicājumam “jesus and judas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2465529"/>
            <a:ext cx="9043730" cy="4392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1691680" y="2204864"/>
            <a:ext cx="6588224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Kāds ir Jēzus noziegums?</a:t>
            </a:r>
            <a:endParaRPr lang="en-US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3779912" y="5733256"/>
            <a:ext cx="4320480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Neērtā patiesība</a:t>
            </a:r>
            <a:endParaRPr lang="en-US" sz="4000" dirty="0"/>
          </a:p>
        </p:txBody>
      </p:sp>
      <p:sp>
        <p:nvSpPr>
          <p:cNvPr id="9" name="Rounded Rectangle 8"/>
          <p:cNvSpPr/>
          <p:nvPr/>
        </p:nvSpPr>
        <p:spPr>
          <a:xfrm>
            <a:off x="251520" y="5373216"/>
            <a:ext cx="223224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Mācekļi aizbēg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700" i="1" baseline="30000" dirty="0" smtClean="0"/>
              <a:t>57</a:t>
            </a:r>
            <a:r>
              <a:rPr lang="lv-LV" sz="2700" i="1" dirty="0" smtClean="0"/>
              <a:t> Tie, kas Jēzu apcietināja, aizveda viņu pie augstā priestera </a:t>
            </a:r>
            <a:r>
              <a:rPr lang="lv-LV" sz="2700" i="1" dirty="0" err="1" smtClean="0"/>
              <a:t>Kajafas</a:t>
            </a:r>
            <a:r>
              <a:rPr lang="lv-LV" sz="2700" i="1" dirty="0" smtClean="0"/>
              <a:t>; tur bija sapulcējušies arī rakstu mācītāji un vecajie. </a:t>
            </a:r>
            <a:r>
              <a:rPr lang="lv-LV" sz="2700" i="1" baseline="30000" dirty="0" smtClean="0"/>
              <a:t>58</a:t>
            </a:r>
            <a:r>
              <a:rPr lang="lv-LV" sz="2700" i="1" dirty="0" smtClean="0"/>
              <a:t> Bet Pēteris viņam sekoja no tālienes līdz augstā priestera pagalmam, tur iegājis, viņš apsēdās kopā ar sargiem, lai redzētu, kā viss beigsies.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14</a:t>
            </a:fld>
            <a:endParaRPr lang="lv-LV" smtClean="0"/>
          </a:p>
        </p:txBody>
      </p:sp>
      <p:pic>
        <p:nvPicPr>
          <p:cNvPr id="50178" name="Picture 2" descr="Attēlu rezultāti vaicājumam “jesus trial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35484"/>
            <a:ext cx="8208912" cy="4822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216024" y="1988840"/>
            <a:ext cx="572412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Jēzus pie ‘mafijas bosa’</a:t>
            </a:r>
            <a:endParaRPr lang="en-US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179512" y="5877272"/>
            <a:ext cx="648072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Tiesas sēde naktī – kāpēc?</a:t>
            </a:r>
            <a:endParaRPr lang="en-US" sz="4000" dirty="0"/>
          </a:p>
        </p:txBody>
      </p:sp>
      <p:sp>
        <p:nvSpPr>
          <p:cNvPr id="9" name="Rounded Rectangle 8"/>
          <p:cNvSpPr/>
          <p:nvPr/>
        </p:nvSpPr>
        <p:spPr>
          <a:xfrm>
            <a:off x="6372200" y="4293096"/>
            <a:ext cx="2699792" cy="1728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Pēteris un Jānis grib zināt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59</a:t>
            </a:r>
            <a:r>
              <a:rPr lang="lv-LV" sz="2800" i="1" dirty="0" smtClean="0"/>
              <a:t> Virspriesteri un viss </a:t>
            </a:r>
            <a:r>
              <a:rPr lang="lv-LV" sz="2800" i="1" dirty="0" err="1" smtClean="0"/>
              <a:t>sinedrijs</a:t>
            </a:r>
            <a:r>
              <a:rPr lang="lv-LV" sz="2800" i="1" dirty="0" smtClean="0"/>
              <a:t> meklēja viltus liecību pret Jēzu, lai viņu nonāvētu, </a:t>
            </a:r>
            <a:r>
              <a:rPr lang="lv-LV" sz="2800" i="1" baseline="30000" dirty="0" smtClean="0"/>
              <a:t>60</a:t>
            </a:r>
            <a:r>
              <a:rPr lang="lv-LV" sz="2800" i="1" dirty="0" smtClean="0"/>
              <a:t> bet neatrada, lai gan daudzi nāca un nepatiesi liecināja. Visbeidzot atnāca divi </a:t>
            </a:r>
            <a:r>
              <a:rPr lang="lv-LV" sz="2800" i="1" baseline="30000" dirty="0" smtClean="0"/>
              <a:t>61</a:t>
            </a:r>
            <a:r>
              <a:rPr lang="lv-LV" sz="2800" i="1" dirty="0" smtClean="0"/>
              <a:t> un teica: “Viņš sacīja: es varu nojaukt Dieva templi un trijās dienās no jauna to uzcelt.”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15</a:t>
            </a:fld>
            <a:endParaRPr lang="lv-LV" smtClean="0"/>
          </a:p>
        </p:txBody>
      </p:sp>
      <p:pic>
        <p:nvPicPr>
          <p:cNvPr id="49154" name="Picture 2" descr="Attēlu rezultāti vaicājumam “Peter outside jesus trial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6872"/>
            <a:ext cx="9144000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3203848" y="1988840"/>
            <a:ext cx="572412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Ko lai Jēzum ‘piesien’?</a:t>
            </a:r>
            <a:endParaRPr lang="en-US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216024" y="5373216"/>
            <a:ext cx="2915816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2 vienādas liecības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62</a:t>
            </a:r>
            <a:r>
              <a:rPr lang="lv-LV" sz="2800" i="1" dirty="0" smtClean="0"/>
              <a:t> Tad piecēlās augstais priesteris un viņam sacīja: “Vai tu neatbildēsi neko uz to, ko tie liecina pret tevi?” </a:t>
            </a:r>
            <a:r>
              <a:rPr lang="lv-LV" sz="2800" i="1" baseline="30000" dirty="0" smtClean="0"/>
              <a:t>63a</a:t>
            </a:r>
            <a:r>
              <a:rPr lang="lv-LV" sz="2800" i="1" dirty="0" smtClean="0"/>
              <a:t> Bet Jēzus klusēja.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16</a:t>
            </a:fld>
            <a:endParaRPr lang="lv-LV" smtClean="0"/>
          </a:p>
        </p:txBody>
      </p:sp>
      <p:pic>
        <p:nvPicPr>
          <p:cNvPr id="48130" name="Picture 2" descr="Attēlu rezultāti vaicājumam “jesus and caiafa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38281"/>
            <a:ext cx="9144000" cy="5319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2627784" y="908720"/>
            <a:ext cx="504056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Kāpēc Jēzus klusē?</a:t>
            </a:r>
            <a:endParaRPr lang="en-US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2411760" y="5805264"/>
            <a:ext cx="439248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Kāda jēga runāt?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700" i="1" baseline="30000" dirty="0" smtClean="0"/>
              <a:t>63b</a:t>
            </a:r>
            <a:r>
              <a:rPr lang="lv-LV" sz="2700" i="1" dirty="0" smtClean="0"/>
              <a:t> Tad augstais priesteris viņam sacīja: “Es zvērinu tevi pie dzīvā Dieva, saki mums: vai tu esi Kristus, Dieva Dēls?” </a:t>
            </a:r>
            <a:r>
              <a:rPr lang="lv-LV" sz="2700" i="1" baseline="30000" dirty="0" smtClean="0"/>
              <a:t>64</a:t>
            </a:r>
            <a:r>
              <a:rPr lang="lv-LV" sz="2700" i="1" dirty="0" smtClean="0"/>
              <a:t> Jēzus tam atbildēja: “Tu pats to saki. Bet es jums saku: kopš šā brīža jūs redzēsiet Cilvēka Dēlu sēžam pie Visuvarenā labās rokas un nākam uz debess padebešiem.”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17</a:t>
            </a:fld>
            <a:endParaRPr lang="lv-LV" smtClean="0"/>
          </a:p>
        </p:txBody>
      </p:sp>
      <p:pic>
        <p:nvPicPr>
          <p:cNvPr id="59394" name="Picture 2" descr="Attēlu rezultāti vaicājumam “son of god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29066"/>
            <a:ext cx="4786346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9396" name="Picture 4" descr="Attēlu rezultāti vaicājumam “jesus at god's right hand”&quot;"/>
          <p:cNvPicPr>
            <a:picLocks noChangeAspect="1" noChangeArrowheads="1"/>
          </p:cNvPicPr>
          <p:nvPr/>
        </p:nvPicPr>
        <p:blipFill>
          <a:blip r:embed="rId3" cstate="print"/>
          <a:srcRect r="21661"/>
          <a:stretch>
            <a:fillRect/>
          </a:stretch>
        </p:blipFill>
        <p:spPr bwMode="auto">
          <a:xfrm>
            <a:off x="4786314" y="4000504"/>
            <a:ext cx="4357686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ounded Rectangle 7"/>
          <p:cNvSpPr/>
          <p:nvPr/>
        </p:nvSpPr>
        <p:spPr>
          <a:xfrm>
            <a:off x="179512" y="2348880"/>
            <a:ext cx="547260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Ko grib ‘mafijas boss’? </a:t>
            </a:r>
            <a:endParaRPr lang="en-US" sz="4000" dirty="0"/>
          </a:p>
        </p:txBody>
      </p:sp>
      <p:sp>
        <p:nvSpPr>
          <p:cNvPr id="9" name="Rounded Rectangle 8"/>
          <p:cNvSpPr/>
          <p:nvPr/>
        </p:nvSpPr>
        <p:spPr>
          <a:xfrm>
            <a:off x="144016" y="3212976"/>
            <a:ext cx="889248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Jēzus nāve vedīs Viņu jaunā godībā!</a:t>
            </a:r>
            <a:endParaRPr lang="en-US" sz="4000" dirty="0"/>
          </a:p>
        </p:txBody>
      </p:sp>
      <p:sp>
        <p:nvSpPr>
          <p:cNvPr id="10" name="Rounded Rectangle 9"/>
          <p:cNvSpPr/>
          <p:nvPr/>
        </p:nvSpPr>
        <p:spPr>
          <a:xfrm>
            <a:off x="5868144" y="2348880"/>
            <a:ext cx="3024336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‘piešūt’ lietu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gospelcity.com/image.php?imageID=283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9144000" cy="5175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0" y="47667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i="1" dirty="0" smtClean="0"/>
              <a:t>Jēzus sacīja: “Viss piepildīts!” – un, galvu noliecis, atdeva garu. (Jņ.19:30 )</a:t>
            </a:r>
            <a:endParaRPr lang="en-US" sz="3600" i="1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79388" y="-18827"/>
            <a:ext cx="8964612" cy="107156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Viss piepildīts!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23528" y="1772816"/>
            <a:ext cx="3024336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Paklausība līdz galam</a:t>
            </a:r>
            <a:endParaRPr lang="en-US" sz="4000" dirty="0"/>
          </a:p>
        </p:txBody>
      </p:sp>
      <p:sp>
        <p:nvSpPr>
          <p:cNvPr id="9" name="Rounded Rectangle 8"/>
          <p:cNvSpPr/>
          <p:nvPr/>
        </p:nvSpPr>
        <p:spPr>
          <a:xfrm>
            <a:off x="323528" y="4509120"/>
            <a:ext cx="3168352" cy="20162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r>
              <a:rPr lang="lv-LV" sz="4000" dirty="0" smtClean="0"/>
              <a:t>Mīlestība atdeva par mums savu dzīvību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5040313" cy="1081088"/>
          </a:xfrm>
        </p:spPr>
        <p:txBody>
          <a:bodyPr/>
          <a:lstStyle/>
          <a:p>
            <a:r>
              <a:rPr lang="lv-LV" sz="2700" b="1" i="1" dirty="0" smtClean="0"/>
              <a:t>Mt.28</a:t>
            </a:r>
            <a:r>
              <a:rPr lang="lv-LV" sz="2700" i="1" dirty="0" smtClean="0"/>
              <a:t> 2 Un redzi, notika liela zemestrīce, un Tā Kunga eņģelis nāca no debesīm, pienācis novēla akmeni no durvīm un apsēdās uz tā. 3 Viņa izskats bija kā zibens un viņa drēbes baltas kā sniegs. 4 Sargi drebēja no bailēm un bija kā miruši. 5 Tad eņģelis uzrunāja sievietes: "Nebīstieties, es zinu, ka jūs meklējat Jēzu, kas bija krustā sists. 6 Viņa šeit nav, jo Viņš ir augšāmcēlies, kā Viņš bija sacījis. Nāciet un skatiet to vietu, kur Viņš tika guldīts.</a:t>
            </a:r>
            <a:endParaRPr lang="en-US" sz="2700" dirty="0" smtClean="0"/>
          </a:p>
        </p:txBody>
      </p:sp>
      <p:pic>
        <p:nvPicPr>
          <p:cNvPr id="7173" name="Picture 5" descr="http://t2.gstatic.com/images?q=tbn:ANd9GcSsv0oE2Ataa9V6TGFaVaE5cmVCIh2HiVfvm-TLBYCBTX1KFep6Y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5" y="0"/>
            <a:ext cx="4427985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42900"/>
            <a:ext cx="8964612" cy="1071563"/>
          </a:xfrm>
        </p:spPr>
        <p:txBody>
          <a:bodyPr/>
          <a:lstStyle/>
          <a:p>
            <a:pPr eaLnBrk="1" hangingPunct="1"/>
            <a:r>
              <a:rPr lang="lv-LV" sz="3400" b="1" dirty="0" smtClean="0"/>
              <a:t>M</a:t>
            </a:r>
            <a:r>
              <a:rPr lang="en-US" sz="3400" b="1" dirty="0" smtClean="0"/>
              <a:t>t</a:t>
            </a:r>
            <a:r>
              <a:rPr lang="lv-LV" sz="3400" b="1" dirty="0" smtClean="0"/>
              <a:t>.26:57- 64 Jēzus sinedrija priekšā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-71462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500" baseline="30000" dirty="0" smtClean="0"/>
              <a:t>57</a:t>
            </a:r>
            <a:r>
              <a:rPr lang="lv-LV" sz="2500" dirty="0" smtClean="0"/>
              <a:t> Tie, kas Jēzu apcietināja, aizveda viņu pie augstā priestera </a:t>
            </a:r>
            <a:r>
              <a:rPr lang="lv-LV" sz="2500" dirty="0" err="1" smtClean="0"/>
              <a:t>Kajafas</a:t>
            </a:r>
            <a:r>
              <a:rPr lang="lv-LV" sz="2500" dirty="0" smtClean="0"/>
              <a:t>; tur bija sapulcējušies arī rakstu mācītāji un vecajie. </a:t>
            </a:r>
            <a:r>
              <a:rPr lang="lv-LV" sz="2500" baseline="30000" dirty="0" smtClean="0"/>
              <a:t>58</a:t>
            </a:r>
            <a:r>
              <a:rPr lang="lv-LV" sz="2500" dirty="0" smtClean="0"/>
              <a:t> Bet Pēteris viņam sekoja no tālienes līdz augstā priestera pagalmam, tur iegājis, viņš apsēdās kopā ar sargiem, lai redzētu, kā viss beigsies. </a:t>
            </a:r>
            <a:r>
              <a:rPr lang="lv-LV" sz="2500" baseline="30000" dirty="0" smtClean="0"/>
              <a:t>59</a:t>
            </a:r>
            <a:r>
              <a:rPr lang="lv-LV" sz="2500" dirty="0" smtClean="0"/>
              <a:t> Virspriesteri un viss </a:t>
            </a:r>
            <a:r>
              <a:rPr lang="lv-LV" sz="2500" dirty="0" err="1" smtClean="0"/>
              <a:t>sinedrijs</a:t>
            </a:r>
            <a:r>
              <a:rPr lang="lv-LV" sz="2500" dirty="0" smtClean="0"/>
              <a:t> meklēja viltus liecību pret Jēzu, lai viņu nonāvētu, </a:t>
            </a:r>
            <a:r>
              <a:rPr lang="lv-LV" sz="2500" baseline="30000" dirty="0" smtClean="0"/>
              <a:t>60</a:t>
            </a:r>
            <a:r>
              <a:rPr lang="lv-LV" sz="2500" dirty="0" smtClean="0"/>
              <a:t> bet neatrada, lai gan daudzi nāca un nepatiesi liecināja. Visbeidzot atnāca divi </a:t>
            </a:r>
            <a:r>
              <a:rPr lang="lv-LV" sz="2500" baseline="30000" dirty="0" smtClean="0"/>
              <a:t>61</a:t>
            </a:r>
            <a:r>
              <a:rPr lang="lv-LV" sz="2500" dirty="0" smtClean="0"/>
              <a:t> un teica: “Viņš sacīja: es varu nojaukt Dieva templi un trijās dienās no jauna to uzcelt.” </a:t>
            </a:r>
            <a:r>
              <a:rPr lang="lv-LV" sz="2500" baseline="30000" dirty="0" smtClean="0"/>
              <a:t>62</a:t>
            </a:r>
            <a:r>
              <a:rPr lang="lv-LV" sz="2500" dirty="0" smtClean="0"/>
              <a:t> Tad piecēlās augstais priesteris un viņam sacīja: “Vai tu neatbildēsi neko uz to, ko tie liecina pret tevi?” </a:t>
            </a:r>
            <a:r>
              <a:rPr lang="lv-LV" sz="2500" baseline="30000" dirty="0" smtClean="0"/>
              <a:t>63</a:t>
            </a:r>
            <a:r>
              <a:rPr lang="lv-LV" sz="2500" dirty="0" smtClean="0"/>
              <a:t> Bet Jēzus klusēja. Tad augstais priesteris viņam sacīja: “Es zvērinu tevi pie dzīvā Dieva, saki mums: vai tu esi Kristus, Dieva Dēls?” </a:t>
            </a:r>
            <a:r>
              <a:rPr lang="lv-LV" sz="2500" baseline="30000" dirty="0" smtClean="0"/>
              <a:t>64</a:t>
            </a:r>
            <a:r>
              <a:rPr lang="lv-LV" sz="2500" dirty="0" smtClean="0"/>
              <a:t>  Jēzus tam atbildēja: “Tu pats to saki. Bet es jums saku: kopš šā brīža jūs redzēsiet Cilvēka Dēlu sēžam pie Visuvarenā labās rokas un nākam uz debess padebešiem.”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20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36</a:t>
            </a:r>
            <a:r>
              <a:rPr lang="lv-LV" sz="2800" i="1" dirty="0" smtClean="0"/>
              <a:t> Tad Jēzus kopā ar saviem mācekļiem nonāca vietā, ko sauc </a:t>
            </a:r>
            <a:r>
              <a:rPr lang="lv-LV" sz="2800" i="1" dirty="0" err="1" smtClean="0"/>
              <a:t>Ģetzemene</a:t>
            </a:r>
            <a:r>
              <a:rPr lang="lv-LV" sz="2800" i="1" dirty="0" smtClean="0"/>
              <a:t>, un sacīja: “Sēdieties tepat, kamēr es paiešu tālāk un pielūgšu Dievu.” </a:t>
            </a:r>
            <a:r>
              <a:rPr lang="lv-LV" sz="2800" i="1" baseline="30000" dirty="0" smtClean="0"/>
              <a:t>37a</a:t>
            </a:r>
            <a:r>
              <a:rPr lang="lv-LV" sz="2800" i="1" dirty="0" smtClean="0"/>
              <a:t> Viņš ņēma līdzi Pēteri un abus </a:t>
            </a:r>
            <a:r>
              <a:rPr lang="lv-LV" sz="2800" i="1" dirty="0" err="1" smtClean="0"/>
              <a:t>Zebedeja</a:t>
            </a:r>
            <a:r>
              <a:rPr lang="lv-LV" sz="2800" i="1" dirty="0" smtClean="0"/>
              <a:t> dēlus.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3</a:t>
            </a:fld>
            <a:endParaRPr lang="lv-LV" smtClean="0"/>
          </a:p>
        </p:txBody>
      </p:sp>
      <p:pic>
        <p:nvPicPr>
          <p:cNvPr id="3074" name="Picture 2" descr="Attēlu rezultāti vaicājumam “jesus in gethsemane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9" y="2276872"/>
            <a:ext cx="9191524" cy="4595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5148064" y="1340768"/>
            <a:ext cx="3745396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Jēzus dodas sarunā ar Tēvu</a:t>
            </a:r>
            <a:endParaRPr lang="en-US" sz="3600" dirty="0"/>
          </a:p>
        </p:txBody>
      </p:sp>
      <p:sp>
        <p:nvSpPr>
          <p:cNvPr id="8" name="Rounded Rectangle 5"/>
          <p:cNvSpPr/>
          <p:nvPr/>
        </p:nvSpPr>
        <p:spPr>
          <a:xfrm>
            <a:off x="4941404" y="2824584"/>
            <a:ext cx="3745396" cy="7484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3 ausu liecinieki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416550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37b </a:t>
            </a:r>
            <a:r>
              <a:rPr lang="lv-LV" sz="2800" i="1" dirty="0" smtClean="0"/>
              <a:t>Tad viņš sāka bēdāties un baiļoties. </a:t>
            </a:r>
            <a:r>
              <a:rPr lang="lv-LV" sz="2800" i="1" baseline="30000" dirty="0" smtClean="0"/>
              <a:t>38</a:t>
            </a:r>
            <a:r>
              <a:rPr lang="lv-LV" sz="2800" i="1" dirty="0" smtClean="0"/>
              <a:t> Viņš tiem sacīja: “Mana dvēsele ir satriekta līdz nāvei. Palieciet šeit un esiet ar mani nomodā!”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2050" name="AutoShape 2" descr="Attēlu rezultāti vaicājumam “jesus in gethsemane”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Attēlu rezultāti vaicājumam “jesus in gethsemane”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233213"/>
            <a:ext cx="5778231" cy="5624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ounded Rectangle 5"/>
          <p:cNvSpPr/>
          <p:nvPr/>
        </p:nvSpPr>
        <p:spPr>
          <a:xfrm>
            <a:off x="251520" y="1628800"/>
            <a:ext cx="4536504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Jēzus zina, kas Viņu sagaida</a:t>
            </a:r>
            <a:endParaRPr lang="en-US" sz="4400" dirty="0"/>
          </a:p>
        </p:txBody>
      </p:sp>
      <p:sp>
        <p:nvSpPr>
          <p:cNvPr id="9" name="Rounded Rectangle 5"/>
          <p:cNvSpPr/>
          <p:nvPr/>
        </p:nvSpPr>
        <p:spPr>
          <a:xfrm>
            <a:off x="295634" y="4221087"/>
            <a:ext cx="4420382" cy="20241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Vai tas palīdz, ka zini, kas tevi sagaida?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39</a:t>
            </a:r>
            <a:r>
              <a:rPr lang="lv-LV" sz="2800" i="1" dirty="0" smtClean="0"/>
              <a:t> Un, nedaudz tālāk pagājis, viņš krita uz sava vaiga un lūdza: “Mans Tēvs, ja tas ir iespējams, lai šis biķeris iet man garām! Tomēr ne kā es gribu, bet kā tu.”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5</a:t>
            </a:fld>
            <a:endParaRPr lang="lv-LV" smtClean="0"/>
          </a:p>
        </p:txBody>
      </p:sp>
      <p:sp>
        <p:nvSpPr>
          <p:cNvPr id="2050" name="AutoShape 2" descr="Attēlu rezultāti vaicājumam “jesus in gethsemane”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Attēlu rezultāti vaicājumam “jesus in gethsemane”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278626"/>
            <a:ext cx="4698111" cy="5579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ounded Rectangle 5"/>
          <p:cNvSpPr/>
          <p:nvPr/>
        </p:nvSpPr>
        <p:spPr>
          <a:xfrm>
            <a:off x="251520" y="1484784"/>
            <a:ext cx="5544616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Jēzus negrib mirt:</a:t>
            </a:r>
          </a:p>
          <a:p>
            <a:pPr algn="ctr"/>
            <a:r>
              <a:rPr lang="lv-LV" sz="4400" dirty="0" smtClean="0"/>
              <a:t>Lai biķeris iet garām</a:t>
            </a:r>
            <a:endParaRPr lang="en-US" sz="4400" dirty="0"/>
          </a:p>
        </p:txBody>
      </p:sp>
      <p:sp>
        <p:nvSpPr>
          <p:cNvPr id="9" name="Rounded Rectangle 5"/>
          <p:cNvSpPr/>
          <p:nvPr/>
        </p:nvSpPr>
        <p:spPr>
          <a:xfrm>
            <a:off x="293228" y="4897477"/>
            <a:ext cx="4420382" cy="15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i="1" dirty="0"/>
              <a:t>Tomēr ne kā es gribu, bet kā tu</a:t>
            </a:r>
            <a:endParaRPr lang="en-US" sz="4400" dirty="0"/>
          </a:p>
        </p:txBody>
      </p:sp>
      <p:sp>
        <p:nvSpPr>
          <p:cNvPr id="10" name="Rounded Rectangle 5"/>
          <p:cNvSpPr/>
          <p:nvPr/>
        </p:nvSpPr>
        <p:spPr>
          <a:xfrm>
            <a:off x="294003" y="3061048"/>
            <a:ext cx="4420382" cy="15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Mums jāmācas lūgšana:</a:t>
            </a:r>
            <a:endParaRPr lang="en-US" sz="4400" dirty="0"/>
          </a:p>
        </p:txBody>
      </p:sp>
    </p:spTree>
    <p:extLst>
      <p:ext uri="{BB962C8B-B14F-4D97-AF65-F5344CB8AC3E}">
        <p14:creationId xmlns="" xmlns:p14="http://schemas.microsoft.com/office/powerpoint/2010/main" val="190160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40</a:t>
            </a:r>
            <a:r>
              <a:rPr lang="lv-LV" sz="2800" i="1" dirty="0" smtClean="0"/>
              <a:t> Tad viņš nāca pie saviem mācekļiem un atrada tos guļam, un sacīja Pēterim: “Tā jūs nespējāt pat vienu stundu būt ar mani nomodā? </a:t>
            </a:r>
            <a:r>
              <a:rPr lang="lv-LV" sz="2800" i="1" baseline="30000" dirty="0" smtClean="0"/>
              <a:t>41</a:t>
            </a:r>
            <a:r>
              <a:rPr lang="lv-LV" sz="2800" i="1" dirty="0" smtClean="0"/>
              <a:t> Esiet nomodā un lūdziet Dievu, ka nekrītat kārdināšanā! Gars ir apņēmīgs, bet miesa vāja.”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39938" name="Picture 2" descr="Attēlu rezultāti vaicājumam “jesus in gethsemane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5900" y="1476374"/>
            <a:ext cx="3848100" cy="5381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107504" y="2060848"/>
            <a:ext cx="5544616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Mācekļi neaptver lūgšanas nopietnību</a:t>
            </a:r>
            <a:endParaRPr lang="en-US" sz="4400" dirty="0"/>
          </a:p>
        </p:txBody>
      </p:sp>
      <p:sp>
        <p:nvSpPr>
          <p:cNvPr id="8" name="Rounded Rectangle 5"/>
          <p:cNvSpPr/>
          <p:nvPr/>
        </p:nvSpPr>
        <p:spPr>
          <a:xfrm>
            <a:off x="583666" y="3645024"/>
            <a:ext cx="4420382" cy="8640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Esiet nomodā</a:t>
            </a:r>
            <a:endParaRPr lang="en-US" sz="4400" dirty="0"/>
          </a:p>
        </p:txBody>
      </p:sp>
      <p:sp>
        <p:nvSpPr>
          <p:cNvPr id="9" name="Rounded Rectangle 8"/>
          <p:cNvSpPr/>
          <p:nvPr/>
        </p:nvSpPr>
        <p:spPr>
          <a:xfrm>
            <a:off x="251520" y="4725144"/>
            <a:ext cx="5040560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Gars ir apņēmīgs, bet miesa ir vāja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42</a:t>
            </a:r>
            <a:r>
              <a:rPr lang="lv-LV" sz="2800" i="1" dirty="0" smtClean="0"/>
              <a:t> Vēl otrreiz viņš aizgāja un lūdza: “Mans Tēvs! Ja šis biķeris man nevar iet garām, lai man tas nebūtu jādzer, tad lai notiek tavs prāts.” </a:t>
            </a:r>
            <a:r>
              <a:rPr lang="lv-LV" sz="2800" i="1" baseline="30000" dirty="0" smtClean="0"/>
              <a:t>43</a:t>
            </a:r>
            <a:r>
              <a:rPr lang="lv-LV" sz="2800" i="1" dirty="0" smtClean="0"/>
              <a:t> Un, vēlreiz pienākdams, viņš tos atrada guļam, jo tiem acis lipa ciet.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19458" name="Picture 2" descr="Attēlu rezultāti vaicājumam “jesus praying in the garden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785926"/>
            <a:ext cx="4429124" cy="507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107504" y="2060848"/>
            <a:ext cx="4608512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Tas norāda cik grūti Jēzum bija</a:t>
            </a:r>
            <a:endParaRPr lang="en-US" sz="4400" dirty="0"/>
          </a:p>
        </p:txBody>
      </p:sp>
      <p:sp>
        <p:nvSpPr>
          <p:cNvPr id="8" name="Rounded Rectangle 5"/>
          <p:cNvSpPr/>
          <p:nvPr/>
        </p:nvSpPr>
        <p:spPr>
          <a:xfrm>
            <a:off x="323528" y="3573016"/>
            <a:ext cx="4104456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Ir lietas, kuras labāk nezināt</a:t>
            </a:r>
            <a:endParaRPr lang="en-US" sz="4400" dirty="0"/>
          </a:p>
        </p:txBody>
      </p:sp>
      <p:sp>
        <p:nvSpPr>
          <p:cNvPr id="9" name="Rounded Rectangle 8"/>
          <p:cNvSpPr/>
          <p:nvPr/>
        </p:nvSpPr>
        <p:spPr>
          <a:xfrm>
            <a:off x="251520" y="5085184"/>
            <a:ext cx="4464496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Jēzus paliek uzticīgs plānam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44</a:t>
            </a:r>
            <a:r>
              <a:rPr lang="lv-LV" sz="2800" i="1" dirty="0" smtClean="0"/>
              <a:t> Tos atstājis, viņš vēl trešo reizi gāja un lūdza ar tiem pašiem vārdiem. </a:t>
            </a:r>
            <a:r>
              <a:rPr lang="lv-LV" sz="2800" i="1" baseline="30000" dirty="0" smtClean="0"/>
              <a:t>45</a:t>
            </a:r>
            <a:r>
              <a:rPr lang="lv-LV" sz="2800" i="1" dirty="0" smtClean="0"/>
              <a:t> Tad viņš nāca pie saviem mācekļiem un sacīja: “Vai jūs vēl aizvien guļat?! Redzi, tā stunda ir klāt! Cilvēka Dēls tiek nodots grēcinieku rokās! </a:t>
            </a:r>
            <a:r>
              <a:rPr lang="lv-LV" sz="2800" i="1" baseline="30000" dirty="0" smtClean="0"/>
              <a:t>46</a:t>
            </a:r>
            <a:r>
              <a:rPr lang="lv-LV" sz="2800" i="1" dirty="0" smtClean="0"/>
              <a:t> Celieties, ejam! Redzi, mans nodevējs nāk.”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41986" name="Picture 2" descr="Attēlu rezultāti vaicājumam “jesus in gethsemane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15274"/>
            <a:ext cx="8064896" cy="4842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179512" y="2204864"/>
            <a:ext cx="3024336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Cik miesa ir vāja!</a:t>
            </a:r>
            <a:endParaRPr lang="en-US" sz="4400" dirty="0"/>
          </a:p>
        </p:txBody>
      </p:sp>
      <p:sp>
        <p:nvSpPr>
          <p:cNvPr id="8" name="Rounded Rectangle 7"/>
          <p:cNvSpPr/>
          <p:nvPr/>
        </p:nvSpPr>
        <p:spPr>
          <a:xfrm>
            <a:off x="5292080" y="2132856"/>
            <a:ext cx="3707904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Apustuļi nav </a:t>
            </a:r>
            <a:r>
              <a:rPr lang="lv-LV" sz="4400" dirty="0" err="1" smtClean="0"/>
              <a:t>supercilvēki</a:t>
            </a:r>
            <a:r>
              <a:rPr lang="lv-LV" sz="4400" dirty="0" smtClean="0"/>
              <a:t> </a:t>
            </a:r>
            <a:endParaRPr lang="en-US" sz="4400" dirty="0"/>
          </a:p>
        </p:txBody>
      </p:sp>
      <p:sp>
        <p:nvSpPr>
          <p:cNvPr id="9" name="Rounded Rectangle 8"/>
          <p:cNvSpPr/>
          <p:nvPr/>
        </p:nvSpPr>
        <p:spPr>
          <a:xfrm>
            <a:off x="5652120" y="4985792"/>
            <a:ext cx="3312368" cy="18722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Jēzus viņus padarīja lielus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47</a:t>
            </a:r>
            <a:r>
              <a:rPr lang="lv-LV" sz="2800" i="1" dirty="0" smtClean="0"/>
              <a:t> Viņam vēl runājot, redzi, nāca Jūda, viens no tiem divpadsmit, un kopā ar viņu liels ļaužu pūlis ar zobeniem un nūjām, virspriesteru un tautas vecajo sūtīts. </a:t>
            </a:r>
            <a:r>
              <a:rPr lang="lv-LV" sz="2800" i="1" baseline="30000" dirty="0" smtClean="0"/>
              <a:t>48</a:t>
            </a:r>
            <a:r>
              <a:rPr lang="lv-LV" sz="2800" i="1" dirty="0" smtClean="0"/>
              <a:t> Bet viņa nodevējs bija norunājis ar tiem zīmi. Viņš sacīja: “Kuru es noskūpstīšu, tas ir viņš, ņemiet viņu ciet.”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5" name="Picture 2" descr="Attēlu rezultāti vaicājumam “jesus in gethsemane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652" y="1916832"/>
            <a:ext cx="9184318" cy="49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107504" y="2132856"/>
            <a:ext cx="2304256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Pilnīgi neticami</a:t>
            </a:r>
            <a:endParaRPr lang="en-US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6300192" y="2204864"/>
            <a:ext cx="2664296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Nodevējs ir 1 no 12</a:t>
            </a:r>
            <a:endParaRPr lang="en-US" sz="4000" dirty="0"/>
          </a:p>
        </p:txBody>
      </p:sp>
      <p:sp>
        <p:nvSpPr>
          <p:cNvPr id="9" name="Rounded Rectangle 8"/>
          <p:cNvSpPr/>
          <p:nvPr/>
        </p:nvSpPr>
        <p:spPr>
          <a:xfrm>
            <a:off x="467544" y="5877272"/>
            <a:ext cx="7920880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Vai Jēzus ir kāds noziedznieks?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2960</TotalTime>
  <Words>1256</Words>
  <Application>Microsoft Office PowerPoint</Application>
  <PresentationFormat>On-screen Show (4:3)</PresentationFormat>
  <Paragraphs>84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Default Design</vt:lpstr>
      <vt:lpstr>Mt.26:36-68 Jēzus pēdējās stundas </vt:lpstr>
      <vt:lpstr>Mt.26:57- 64 Jēzus sinedrija priekšā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98</cp:revision>
  <dcterms:created xsi:type="dcterms:W3CDTF">2010-10-07T14:46:11Z</dcterms:created>
  <dcterms:modified xsi:type="dcterms:W3CDTF">2024-03-28T16:49:36Z</dcterms:modified>
</cp:coreProperties>
</file>