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0" r:id="rId2"/>
    <p:sldId id="300" r:id="rId3"/>
    <p:sldId id="293" r:id="rId4"/>
    <p:sldId id="295" r:id="rId5"/>
    <p:sldId id="297" r:id="rId6"/>
    <p:sldId id="294" r:id="rId7"/>
    <p:sldId id="313" r:id="rId8"/>
    <p:sldId id="319" r:id="rId9"/>
    <p:sldId id="302" r:id="rId10"/>
    <p:sldId id="314" r:id="rId11"/>
    <p:sldId id="301" r:id="rId12"/>
    <p:sldId id="315" r:id="rId13"/>
    <p:sldId id="311" r:id="rId14"/>
    <p:sldId id="317" r:id="rId15"/>
    <p:sldId id="312" r:id="rId16"/>
    <p:sldId id="318" r:id="rId17"/>
    <p:sldId id="299" r:id="rId18"/>
    <p:sldId id="298" r:id="rId19"/>
    <p:sldId id="272" r:id="rId20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46" autoAdjust="0"/>
    <p:restoredTop sz="94660"/>
  </p:normalViewPr>
  <p:slideViewPr>
    <p:cSldViewPr>
      <p:cViewPr>
        <p:scale>
          <a:sx n="70" d="100"/>
          <a:sy n="70" d="100"/>
        </p:scale>
        <p:origin x="-73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1/28/2023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6.wmf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42900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M</a:t>
            </a:r>
            <a:r>
              <a:rPr lang="en-US" sz="3600" b="1" dirty="0" smtClean="0"/>
              <a:t>t</a:t>
            </a:r>
            <a:r>
              <a:rPr lang="lv-LV" sz="3600" b="1" dirty="0" smtClean="0"/>
              <a:t>.8:23-27 Ticība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1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800" baseline="30000" dirty="0" smtClean="0"/>
              <a:t>23</a:t>
            </a:r>
            <a:r>
              <a:rPr lang="lv-LV" sz="2800" dirty="0" smtClean="0"/>
              <a:t> Jēzus iekāpa laivā, un viņa mācekļi tam sekoja. </a:t>
            </a:r>
            <a:r>
              <a:rPr lang="lv-LV" sz="2800" baseline="30000" dirty="0" smtClean="0"/>
              <a:t>24</a:t>
            </a:r>
            <a:r>
              <a:rPr lang="lv-LV" sz="2800" dirty="0" smtClean="0"/>
              <a:t> Un, redzi, jūrā izcēlās liela vētra, tā ka viļņi vēlās pāri laivai; bet Jēzus gulēja. </a:t>
            </a:r>
            <a:r>
              <a:rPr lang="lv-LV" sz="2800" baseline="30000" dirty="0" smtClean="0"/>
              <a:t>25</a:t>
            </a:r>
            <a:r>
              <a:rPr lang="lv-LV" sz="2800" dirty="0" smtClean="0"/>
              <a:t> Tie piegājuši viņu modināja, saukdami: “Kungs, glāb mūs, mēs ejam bojā!” </a:t>
            </a:r>
            <a:r>
              <a:rPr lang="lv-LV" sz="2800" baseline="30000" dirty="0" smtClean="0"/>
              <a:t>26</a:t>
            </a:r>
            <a:r>
              <a:rPr lang="lv-LV" sz="2800" dirty="0" smtClean="0"/>
              <a:t> Jēzus tiem sacīja: “Kādēļ esat tik bailīgi, jūs mazticīgie?” Tad piecēlies viņš apsauca vējus un jūru, un iestājās liels klusums. </a:t>
            </a:r>
            <a:r>
              <a:rPr lang="lv-LV" sz="2800" baseline="30000" dirty="0" smtClean="0"/>
              <a:t>27</a:t>
            </a:r>
            <a:r>
              <a:rPr lang="lv-LV" sz="2800" dirty="0" smtClean="0"/>
              <a:t> Bet cilvēki izbrīnā jautāja: “Kas viņš ir, ka vēji un jūra viņam paklausa?”</a:t>
            </a:r>
          </a:p>
        </p:txBody>
      </p:sp>
      <p:pic>
        <p:nvPicPr>
          <p:cNvPr id="32770" name="Picture 2" descr="Attēlu rezultāti vaicājumam “Jesus in storm”&quot;"/>
          <p:cNvPicPr>
            <a:picLocks noChangeAspect="1" noChangeArrowheads="1"/>
          </p:cNvPicPr>
          <p:nvPr/>
        </p:nvPicPr>
        <p:blipFill>
          <a:blip r:embed="rId3" cstate="print"/>
          <a:srcRect t="25000"/>
          <a:stretch>
            <a:fillRect/>
          </a:stretch>
        </p:blipFill>
        <p:spPr bwMode="auto">
          <a:xfrm>
            <a:off x="683568" y="4143380"/>
            <a:ext cx="7632848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5885185"/>
            <a:ext cx="2133600" cy="476250"/>
          </a:xfrm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10</a:t>
            </a:fld>
            <a:endParaRPr lang="lv-LV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0"/>
            <a:ext cx="8676455" cy="620713"/>
          </a:xfrm>
        </p:spPr>
        <p:txBody>
          <a:bodyPr/>
          <a:lstStyle/>
          <a:p>
            <a:pPr eaLnBrk="1" hangingPunct="1"/>
            <a:r>
              <a:rPr lang="lv-LV" b="1" dirty="0" smtClean="0"/>
              <a:t>2 atklāsmes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D:\Downloads\pow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348880"/>
            <a:ext cx="1368152" cy="1368152"/>
          </a:xfrm>
          <a:prstGeom prst="rect">
            <a:avLst/>
          </a:prstGeom>
          <a:noFill/>
        </p:spPr>
      </p:pic>
      <p:pic>
        <p:nvPicPr>
          <p:cNvPr id="17" name="Picture 8" descr="radi$a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933056"/>
            <a:ext cx="3240360" cy="2376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Downloads\judg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2204864"/>
            <a:ext cx="1728192" cy="1728192"/>
          </a:xfrm>
          <a:prstGeom prst="rect">
            <a:avLst/>
          </a:prstGeom>
          <a:noFill/>
        </p:spPr>
      </p:pic>
      <p:pic>
        <p:nvPicPr>
          <p:cNvPr id="19" name="Picture 4" descr="BIBLE0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66178" y="2420888"/>
            <a:ext cx="306220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Down Arrow 13"/>
          <p:cNvSpPr/>
          <p:nvPr/>
        </p:nvSpPr>
        <p:spPr>
          <a:xfrm rot="1913561">
            <a:off x="3737790" y="566345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 rot="19450675">
            <a:off x="4692901" y="569692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79512" y="836712"/>
            <a:ext cx="3851920" cy="1368152"/>
          </a:xfrm>
          <a:prstGeom prst="ellipse">
            <a:avLst/>
          </a:prstGeom>
          <a:solidFill>
            <a:schemeClr val="accent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Dabiskā atklāsme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4572000" y="908720"/>
            <a:ext cx="4355976" cy="1368152"/>
          </a:xfrm>
          <a:prstGeom prst="ellipse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Pārdabiskā atklāsme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D:\Downloads\heaven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67128" y="4005064"/>
            <a:ext cx="2276872" cy="2276872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899592" y="6211669"/>
            <a:ext cx="25202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3600" b="1" dirty="0" smtClean="0"/>
              <a:t>Racionāli</a:t>
            </a:r>
            <a:endParaRPr lang="lv-LV" sz="3600" b="1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5076056" y="6211669"/>
            <a:ext cx="38164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3600" b="1" dirty="0" smtClean="0"/>
              <a:t>Sv.Gara darbs</a:t>
            </a:r>
            <a:endParaRPr lang="lv-LV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14" grpId="0" animBg="1"/>
      <p:bldP spid="15" grpId="0" animBg="1"/>
      <p:bldP spid="16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i="1" baseline="30000" dirty="0" smtClean="0"/>
              <a:t>1</a:t>
            </a:r>
            <a:r>
              <a:rPr lang="lv-LV" i="1" dirty="0" smtClean="0"/>
              <a:t> Ticība ir cerības pamatā, tā pārliecina par neredzamām lietām. (Ebr.11:1)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4704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Lietām</a:t>
            </a:r>
            <a:r>
              <a:rPr lang="lv-LV" sz="2800" dirty="0" smtClean="0"/>
              <a:t>, kas ir </a:t>
            </a:r>
            <a:r>
              <a:rPr lang="lv-LV" sz="2800" b="1" dirty="0" smtClean="0"/>
              <a:t>redzamas</a:t>
            </a:r>
            <a:r>
              <a:rPr lang="lv-LV" sz="2800" dirty="0" smtClean="0"/>
              <a:t>, </a:t>
            </a:r>
            <a:r>
              <a:rPr lang="lv-LV" sz="2800" b="1" dirty="0" smtClean="0"/>
              <a:t>nevajag ticību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Ticība</a:t>
            </a:r>
            <a:r>
              <a:rPr lang="lv-LV" sz="2800" dirty="0" smtClean="0"/>
              <a:t> vajadzīga lietām, ko </a:t>
            </a:r>
            <a:r>
              <a:rPr lang="lv-LV" sz="2800" b="1" dirty="0" smtClean="0"/>
              <a:t>nevaram ieraudzīt </a:t>
            </a:r>
            <a:r>
              <a:rPr lang="lv-LV" sz="2800" dirty="0" smtClean="0"/>
              <a:t>– </a:t>
            </a:r>
            <a:r>
              <a:rPr lang="lv-LV" sz="2800" b="1" dirty="0" smtClean="0"/>
              <a:t>Dievs</a:t>
            </a:r>
            <a:r>
              <a:rPr lang="lv-LV" sz="2800" dirty="0" smtClean="0"/>
              <a:t>, </a:t>
            </a:r>
            <a:r>
              <a:rPr lang="lv-LV" sz="2800" b="1" dirty="0" smtClean="0"/>
              <a:t>piedošana</a:t>
            </a:r>
            <a:r>
              <a:rPr lang="lv-LV" sz="2800" dirty="0" smtClean="0"/>
              <a:t>, </a:t>
            </a:r>
            <a:r>
              <a:rPr lang="lv-LV" sz="2800" b="1" dirty="0" smtClean="0"/>
              <a:t>debesu valstība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Ticība</a:t>
            </a:r>
            <a:r>
              <a:rPr lang="lv-LV" sz="2800" dirty="0" smtClean="0"/>
              <a:t> ir </a:t>
            </a:r>
            <a:r>
              <a:rPr lang="lv-LV" sz="2800" b="1" dirty="0" smtClean="0"/>
              <a:t>cerības pamatā </a:t>
            </a:r>
            <a:r>
              <a:rPr lang="lv-LV" sz="2800" dirty="0" smtClean="0"/>
              <a:t>uz to, ko </a:t>
            </a:r>
            <a:r>
              <a:rPr lang="lv-LV" sz="2800" b="1" dirty="0" smtClean="0"/>
              <a:t>Dievs</a:t>
            </a:r>
            <a:r>
              <a:rPr lang="lv-LV" sz="2800" dirty="0" smtClean="0"/>
              <a:t> mums ir </a:t>
            </a:r>
            <a:r>
              <a:rPr lang="lv-LV" sz="2800" b="1" dirty="0" smtClean="0"/>
              <a:t>apsolījis</a:t>
            </a:r>
            <a:r>
              <a:rPr lang="lv-LV" sz="2800" dirty="0" smtClean="0"/>
              <a:t>, ko mēs </a:t>
            </a:r>
            <a:r>
              <a:rPr lang="lv-LV" sz="2800" b="1" dirty="0" smtClean="0"/>
              <a:t>ceram sagaidīt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11</a:t>
            </a:fld>
            <a:endParaRPr lang="lv-LV" smtClean="0"/>
          </a:p>
        </p:txBody>
      </p:sp>
      <p:pic>
        <p:nvPicPr>
          <p:cNvPr id="7170" name="Picture 2" descr="REDZĒT NEREDZAMO – New Gener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886075"/>
            <a:ext cx="7620000" cy="39719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682460-2AD7-412F-B40E-27EAED140C8C}" type="slidenum">
              <a:rPr lang="lv-LV" smtClean="0"/>
              <a:pPr>
                <a:defRPr/>
              </a:pPr>
              <a:t>12</a:t>
            </a:fld>
            <a:endParaRPr lang="lv-LV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68313" y="0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Cilvēka pretinieki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92696"/>
            <a:ext cx="91440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400" dirty="0" smtClean="0"/>
              <a:t>Bez glābjošas ticības cilvēks nevar saskarties ar to, kas pasaulei liekas nepanesams:</a:t>
            </a:r>
            <a:endParaRPr lang="lv-LV" sz="3400" dirty="0"/>
          </a:p>
        </p:txBody>
      </p:sp>
      <p:pic>
        <p:nvPicPr>
          <p:cNvPr id="5" name="Picture 4" descr="deat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72816"/>
            <a:ext cx="2654119" cy="2654119"/>
          </a:xfrm>
          <a:prstGeom prst="rect">
            <a:avLst/>
          </a:prstGeom>
        </p:spPr>
      </p:pic>
      <p:sp>
        <p:nvSpPr>
          <p:cNvPr id="6" name="Slide Number Placeholder 3"/>
          <p:cNvSpPr txBox="1">
            <a:spLocks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884830-771A-45FF-82CE-3697B98331E5}" type="slidenum">
              <a:rPr kumimoji="0" lang="lv-LV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lv-LV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7544" y="4437112"/>
            <a:ext cx="16561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nāve</a:t>
            </a:r>
            <a:endParaRPr lang="lv-LV" sz="3600" b="1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771800" y="5949280"/>
            <a:ext cx="16561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grēks</a:t>
            </a:r>
            <a:endParaRPr lang="lv-LV" sz="3600" b="1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572000" y="4005064"/>
            <a:ext cx="20882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pasaule</a:t>
            </a:r>
            <a:endParaRPr lang="lv-LV" sz="3600" b="1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271792" y="6211669"/>
            <a:ext cx="18722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3600" b="1" dirty="0" smtClean="0"/>
              <a:t>velns</a:t>
            </a:r>
            <a:endParaRPr lang="lv-LV" sz="3600" b="1" dirty="0"/>
          </a:p>
        </p:txBody>
      </p:sp>
      <p:pic>
        <p:nvPicPr>
          <p:cNvPr id="11" name="Picture 10" descr="original-si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3789040"/>
            <a:ext cx="2088232" cy="2088232"/>
          </a:xfrm>
          <a:prstGeom prst="rect">
            <a:avLst/>
          </a:prstGeom>
        </p:spPr>
      </p:pic>
      <p:pic>
        <p:nvPicPr>
          <p:cNvPr id="12" name="Picture 11" descr="wor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1844824"/>
            <a:ext cx="2150063" cy="2150063"/>
          </a:xfrm>
          <a:prstGeom prst="rect">
            <a:avLst/>
          </a:prstGeom>
        </p:spPr>
      </p:pic>
      <p:pic>
        <p:nvPicPr>
          <p:cNvPr id="13" name="Picture 12" descr="devi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89881" y="3645024"/>
            <a:ext cx="2654119" cy="26541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682460-2AD7-412F-B40E-27EAED140C8C}" type="slidenum">
              <a:rPr lang="lv-LV" smtClean="0"/>
              <a:pPr>
                <a:defRPr/>
              </a:pPr>
              <a:t>13</a:t>
            </a:fld>
            <a:endParaRPr lang="lv-LV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68313" y="0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lv-LV" sz="4400" b="1" kern="0" dirty="0" smtClean="0"/>
              <a:t>Ticības uzvara pār nāvi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412776"/>
            <a:ext cx="586814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600" b="1" dirty="0" smtClean="0"/>
              <a:t>Bez glābjošas ticības</a:t>
            </a:r>
            <a:r>
              <a:rPr lang="lv-LV" sz="3600" dirty="0" smtClean="0"/>
              <a:t>, cilvēki nespēj </a:t>
            </a:r>
            <a:r>
              <a:rPr lang="lv-LV" sz="3600" b="1" dirty="0" smtClean="0"/>
              <a:t>stāties pretī nāvei</a:t>
            </a:r>
            <a:r>
              <a:rPr lang="lv-LV" sz="3600" dirty="0" smtClean="0"/>
              <a:t> – tie </a:t>
            </a:r>
            <a:r>
              <a:rPr lang="lv-LV" sz="3600" b="1" dirty="0" smtClean="0"/>
              <a:t>baidās un bēg no nāves</a:t>
            </a:r>
            <a:r>
              <a:rPr lang="lv-LV" sz="3600" dirty="0" smtClean="0"/>
              <a:t>.</a:t>
            </a:r>
          </a:p>
          <a:p>
            <a:pPr>
              <a:buFontTx/>
              <a:buChar char="•"/>
            </a:pPr>
            <a:endParaRPr lang="lv-LV" sz="3600" dirty="0" smtClean="0"/>
          </a:p>
          <a:p>
            <a:pPr>
              <a:buFontTx/>
              <a:buChar char="•"/>
            </a:pPr>
            <a:r>
              <a:rPr lang="lv-LV" sz="3600" b="1" dirty="0" smtClean="0"/>
              <a:t>Ticība paliek nelokāma </a:t>
            </a:r>
            <a:r>
              <a:rPr lang="lv-LV" sz="3600" dirty="0" smtClean="0"/>
              <a:t>un </a:t>
            </a:r>
            <a:r>
              <a:rPr lang="lv-LV" sz="3600" b="1" dirty="0" smtClean="0"/>
              <a:t>stājas pretī nāvei </a:t>
            </a:r>
            <a:r>
              <a:rPr lang="lv-LV" sz="3600" dirty="0" smtClean="0"/>
              <a:t>un to uzvar caur </a:t>
            </a:r>
            <a:r>
              <a:rPr lang="lv-LV" sz="3600" b="1" dirty="0" smtClean="0"/>
              <a:t>Kristus augšāmcelšanos</a:t>
            </a:r>
            <a:r>
              <a:rPr lang="lv-LV" sz="3600" dirty="0" smtClean="0"/>
              <a:t>.</a:t>
            </a:r>
            <a:endParaRPr lang="lv-LV" sz="3600" dirty="0"/>
          </a:p>
        </p:txBody>
      </p:sp>
      <p:pic>
        <p:nvPicPr>
          <p:cNvPr id="5" name="Picture 4" descr="deat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59624" y="1484784"/>
            <a:ext cx="3384376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682460-2AD7-412F-B40E-27EAED140C8C}" type="slidenum">
              <a:rPr lang="lv-LV" smtClean="0"/>
              <a:pPr>
                <a:defRPr/>
              </a:pPr>
              <a:t>14</a:t>
            </a:fld>
            <a:endParaRPr lang="lv-LV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68313" y="0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Ticības uzvara pār grēku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71691"/>
            <a:ext cx="536408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600" dirty="0" smtClean="0"/>
              <a:t>Neviens cilvēks bez ticības nevar uzveikt nevienu grēku, </a:t>
            </a:r>
            <a:r>
              <a:rPr lang="lv-LV" sz="3600" b="1" dirty="0" smtClean="0"/>
              <a:t>grēks grauž un moka cilvēka sirdsapziņu</a:t>
            </a:r>
            <a:r>
              <a:rPr lang="lv-LV" sz="3600" dirty="0" smtClean="0"/>
              <a:t>. Pat visa </a:t>
            </a:r>
            <a:r>
              <a:rPr lang="lv-LV" sz="3600" b="1" dirty="0" smtClean="0"/>
              <a:t>pasaules mierināšana </a:t>
            </a:r>
            <a:r>
              <a:rPr lang="lv-LV" sz="3600" dirty="0" smtClean="0"/>
              <a:t>nespēj cilvēku </a:t>
            </a:r>
            <a:r>
              <a:rPr lang="lv-LV" sz="3600" b="1" dirty="0" smtClean="0"/>
              <a:t>glābt no elles</a:t>
            </a:r>
            <a:r>
              <a:rPr lang="lv-LV" sz="3600" dirty="0" smtClean="0"/>
              <a:t>. </a:t>
            </a:r>
          </a:p>
          <a:p>
            <a:pPr>
              <a:buFontTx/>
              <a:buChar char="•"/>
            </a:pPr>
            <a:endParaRPr lang="lv-LV" sz="2000" dirty="0" smtClean="0"/>
          </a:p>
          <a:p>
            <a:pPr>
              <a:buFontTx/>
              <a:buChar char="•"/>
            </a:pPr>
            <a:r>
              <a:rPr lang="lv-LV" sz="3600" dirty="0" smtClean="0"/>
              <a:t>Bet </a:t>
            </a:r>
            <a:r>
              <a:rPr lang="lv-LV" sz="3600" b="1" dirty="0" smtClean="0"/>
              <a:t>ticība</a:t>
            </a:r>
            <a:r>
              <a:rPr lang="lv-LV" sz="3600" dirty="0" smtClean="0"/>
              <a:t> ir tā, kas </a:t>
            </a:r>
            <a:r>
              <a:rPr lang="lv-LV" sz="3600" b="1" dirty="0" smtClean="0"/>
              <a:t>apklusina visus grēkus</a:t>
            </a:r>
            <a:r>
              <a:rPr lang="lv-LV" sz="3600" dirty="0" smtClean="0"/>
              <a:t>.</a:t>
            </a:r>
            <a:endParaRPr lang="lv-LV" sz="3600" dirty="0"/>
          </a:p>
        </p:txBody>
      </p:sp>
      <p:pic>
        <p:nvPicPr>
          <p:cNvPr id="5" name="Picture 4" descr="original-si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340768"/>
            <a:ext cx="4211960" cy="4211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682460-2AD7-412F-B40E-27EAED140C8C}" type="slidenum">
              <a:rPr lang="lv-LV" smtClean="0"/>
              <a:pPr>
                <a:defRPr/>
              </a:pPr>
              <a:t>15</a:t>
            </a:fld>
            <a:endParaRPr lang="lv-LV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68313" y="0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Ticības uzvara pār pasauli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764704"/>
            <a:ext cx="5940152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600" dirty="0" smtClean="0"/>
              <a:t>Visa pasaule nespēj apturēt un pakļaut miesu. </a:t>
            </a:r>
            <a:r>
              <a:rPr lang="lv-LV" sz="3600" b="1" dirty="0" smtClean="0"/>
              <a:t>Miesa valda pār pasauli</a:t>
            </a:r>
            <a:r>
              <a:rPr lang="lv-LV" sz="3600" dirty="0" smtClean="0"/>
              <a:t>. Visa pasaule ir </a:t>
            </a:r>
            <a:r>
              <a:rPr lang="lv-LV" sz="3600" b="1" dirty="0" smtClean="0"/>
              <a:t>miesīga</a:t>
            </a:r>
            <a:r>
              <a:rPr lang="lv-LV" sz="3600" dirty="0" smtClean="0"/>
              <a:t>, dzenas pēc </a:t>
            </a:r>
            <a:r>
              <a:rPr lang="lv-LV" sz="3600" b="1" dirty="0" smtClean="0"/>
              <a:t>visām miesas baudām</a:t>
            </a:r>
            <a:r>
              <a:rPr lang="lv-LV" sz="3600" dirty="0" smtClean="0"/>
              <a:t>.</a:t>
            </a:r>
          </a:p>
          <a:p>
            <a:pPr>
              <a:buFontTx/>
              <a:buChar char="•"/>
            </a:pPr>
            <a:endParaRPr lang="lv-LV" sz="3600" dirty="0" smtClean="0"/>
          </a:p>
          <a:p>
            <a:pPr>
              <a:buFontTx/>
              <a:buChar char="•"/>
            </a:pPr>
            <a:r>
              <a:rPr lang="lv-LV" sz="3600" b="1" dirty="0" smtClean="0"/>
              <a:t>Ticība satver un pakļauj miesu</a:t>
            </a:r>
            <a:r>
              <a:rPr lang="lv-LV" sz="3600" dirty="0" smtClean="0"/>
              <a:t>, uzliek tai </a:t>
            </a:r>
            <a:r>
              <a:rPr lang="lv-LV" sz="3600" b="1" dirty="0" smtClean="0"/>
              <a:t>iemauktus</a:t>
            </a:r>
            <a:r>
              <a:rPr lang="lv-LV" sz="3600" dirty="0" smtClean="0"/>
              <a:t> un </a:t>
            </a:r>
            <a:r>
              <a:rPr lang="lv-LV" sz="3600" b="1" dirty="0" smtClean="0"/>
              <a:t>panāk</a:t>
            </a:r>
            <a:r>
              <a:rPr lang="lv-LV" sz="3600" dirty="0" smtClean="0"/>
              <a:t>, ka </a:t>
            </a:r>
            <a:r>
              <a:rPr lang="lv-LV" sz="3600" b="1" dirty="0" smtClean="0"/>
              <a:t>miesa sāk mums kalpot</a:t>
            </a:r>
            <a:r>
              <a:rPr lang="lv-LV" sz="3600" dirty="0" smtClean="0"/>
              <a:t>.</a:t>
            </a:r>
          </a:p>
        </p:txBody>
      </p:sp>
      <p:pic>
        <p:nvPicPr>
          <p:cNvPr id="6" name="Picture 5" descr="worl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2204864"/>
            <a:ext cx="3672408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682460-2AD7-412F-B40E-27EAED140C8C}" type="slidenum">
              <a:rPr lang="lv-LV" smtClean="0"/>
              <a:pPr>
                <a:defRPr/>
              </a:pPr>
              <a:t>16</a:t>
            </a:fld>
            <a:endParaRPr lang="lv-LV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68313" y="0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Ticības uzvara pār velnu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4"/>
            <a:ext cx="478802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600" dirty="0" smtClean="0"/>
              <a:t>Bez ticības cilvēks nevar </a:t>
            </a:r>
            <a:r>
              <a:rPr lang="lv-LV" sz="3600" b="1" dirty="0" smtClean="0"/>
              <a:t>stāties pretī velnam</a:t>
            </a:r>
            <a:r>
              <a:rPr lang="lv-LV" sz="3600" dirty="0" smtClean="0"/>
              <a:t>. Pasaulē </a:t>
            </a:r>
            <a:r>
              <a:rPr lang="lv-LV" sz="3600" b="1" dirty="0" smtClean="0"/>
              <a:t>viss pakļaujas velnam</a:t>
            </a:r>
            <a:r>
              <a:rPr lang="lv-LV" sz="3600" dirty="0" smtClean="0"/>
              <a:t>.</a:t>
            </a:r>
          </a:p>
          <a:p>
            <a:pPr>
              <a:buFontTx/>
              <a:buChar char="•"/>
            </a:pPr>
            <a:endParaRPr lang="lv-LV" sz="3600" dirty="0" smtClean="0"/>
          </a:p>
          <a:p>
            <a:pPr>
              <a:buFontTx/>
              <a:buChar char="•"/>
            </a:pPr>
            <a:r>
              <a:rPr lang="lv-LV" sz="3600" dirty="0" smtClean="0"/>
              <a:t>Bet </a:t>
            </a:r>
            <a:r>
              <a:rPr lang="lv-LV" sz="3600" b="1" dirty="0" smtClean="0"/>
              <a:t>ticība atklāj visas velna viltības</a:t>
            </a:r>
            <a:r>
              <a:rPr lang="lv-LV" sz="3600" dirty="0" smtClean="0"/>
              <a:t>!</a:t>
            </a:r>
          </a:p>
          <a:p>
            <a:pPr>
              <a:buFontTx/>
              <a:buChar char="•"/>
            </a:pPr>
            <a:r>
              <a:rPr lang="lv-LV" sz="3600" i="1" dirty="0" smtClean="0"/>
              <a:t>Jēzus saka: “Es esmu patiesība!” </a:t>
            </a:r>
            <a:r>
              <a:rPr lang="lv-LV" sz="3600" dirty="0" smtClean="0"/>
              <a:t>(Jņ.14:6)</a:t>
            </a:r>
          </a:p>
        </p:txBody>
      </p:sp>
      <p:pic>
        <p:nvPicPr>
          <p:cNvPr id="5" name="Picture 4" descr="devi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17673" y="1268760"/>
            <a:ext cx="4526327" cy="45263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/>
          <a:lstStyle/>
          <a:p>
            <a:r>
              <a:rPr lang="lv-LV" b="1" dirty="0" smtClean="0"/>
              <a:t>Luters par Ticību</a:t>
            </a:r>
            <a:endParaRPr lang="lv-LV" b="1" dirty="0"/>
          </a:p>
        </p:txBody>
      </p:sp>
      <p:pic>
        <p:nvPicPr>
          <p:cNvPr id="5" name="Content Placeholder 4" descr="FB_IMG_15847777062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857730"/>
            <a:ext cx="6264696" cy="5772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4189BE-0D62-4CDF-AFE5-241C9CEC956C}" type="slidenum">
              <a:rPr lang="lv-LV" smtClean="0"/>
              <a:pPr>
                <a:defRPr/>
              </a:pPr>
              <a:t>17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5763821"/>
            <a:ext cx="2133600" cy="476250"/>
          </a:xfrm>
          <a:noFill/>
        </p:spPr>
        <p:txBody>
          <a:bodyPr/>
          <a:lstStyle/>
          <a:p>
            <a:fld id="{ADDFB500-0BB9-4EAB-A5A4-5388D20FB38E}" type="slidenum">
              <a:rPr lang="lv-LV" smtClean="0"/>
              <a:pPr/>
              <a:t>18</a:t>
            </a:fld>
            <a:endParaRPr lang="lv-LV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3501008"/>
            <a:ext cx="4499992" cy="2839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b="1" dirty="0" smtClean="0"/>
              <a:t>Mazticība</a:t>
            </a:r>
            <a:r>
              <a:rPr lang="lv-LV" sz="2800" dirty="0" smtClean="0"/>
              <a:t> ir tik </a:t>
            </a:r>
            <a:r>
              <a:rPr lang="lv-LV" sz="2800" b="1" dirty="0" smtClean="0"/>
              <a:t>bailīga</a:t>
            </a:r>
            <a:r>
              <a:rPr lang="lv-LV" sz="2800" dirty="0" smtClean="0"/>
              <a:t>, </a:t>
            </a:r>
            <a:r>
              <a:rPr lang="lv-LV" sz="2800" b="1" dirty="0" smtClean="0"/>
              <a:t>bikla</a:t>
            </a:r>
            <a:r>
              <a:rPr lang="lv-LV" sz="2800" dirty="0" smtClean="0"/>
              <a:t> un </a:t>
            </a:r>
            <a:r>
              <a:rPr lang="lv-LV" sz="2800" b="1" dirty="0" smtClean="0"/>
              <a:t>izmisusi</a:t>
            </a:r>
            <a:r>
              <a:rPr lang="lv-LV" sz="2800" dirty="0" smtClean="0"/>
              <a:t>, kas </a:t>
            </a:r>
            <a:r>
              <a:rPr lang="lv-LV" sz="2800" b="1" dirty="0" smtClean="0"/>
              <a:t>nespēj paveikt itin neko</a:t>
            </a:r>
            <a:r>
              <a:rPr lang="lv-LV" sz="2800" dirty="0" smtClean="0"/>
              <a:t>.</a:t>
            </a:r>
          </a:p>
          <a:p>
            <a:pPr>
              <a:buFont typeface="Arial" charset="0"/>
              <a:buChar char="•"/>
            </a:pPr>
            <a:endParaRPr lang="lv-LV" sz="1050" dirty="0" smtClean="0"/>
          </a:p>
          <a:p>
            <a:pPr>
              <a:buFont typeface="Arial" charset="0"/>
              <a:buChar char="•"/>
            </a:pPr>
            <a:r>
              <a:rPr lang="lv-LV" sz="2800" b="1" dirty="0" smtClean="0"/>
              <a:t>Mazticība</a:t>
            </a:r>
            <a:r>
              <a:rPr lang="lv-LV" sz="2800" dirty="0" smtClean="0"/>
              <a:t> fokusējas tikai uz to, ko </a:t>
            </a:r>
            <a:r>
              <a:rPr lang="lv-LV" sz="2800" b="1" dirty="0" smtClean="0"/>
              <a:t>redz</a:t>
            </a:r>
            <a:r>
              <a:rPr lang="lv-LV" sz="2800" dirty="0" smtClean="0"/>
              <a:t> un </a:t>
            </a:r>
            <a:r>
              <a:rPr lang="lv-LV" sz="2800" b="1" dirty="0" smtClean="0"/>
              <a:t>jūt</a:t>
            </a:r>
            <a:r>
              <a:rPr lang="lv-LV" sz="2800" dirty="0" smtClean="0"/>
              <a:t>, un </a:t>
            </a:r>
            <a:r>
              <a:rPr lang="lv-LV" sz="2800" b="1" dirty="0" smtClean="0"/>
              <a:t>neredz neko vairāk </a:t>
            </a:r>
            <a:r>
              <a:rPr lang="lv-LV" sz="2800" dirty="0" smtClean="0"/>
              <a:t>par to.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427985" y="3379644"/>
            <a:ext cx="4716016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600" b="1" dirty="0" smtClean="0"/>
              <a:t>Ticība</a:t>
            </a:r>
            <a:r>
              <a:rPr lang="lv-LV" sz="2600" dirty="0" smtClean="0"/>
              <a:t> </a:t>
            </a:r>
            <a:r>
              <a:rPr lang="lv-LV" sz="2600" b="1" dirty="0" smtClean="0"/>
              <a:t>redz</a:t>
            </a:r>
            <a:r>
              <a:rPr lang="lv-LV" sz="2600" dirty="0" smtClean="0"/>
              <a:t> to, kas </a:t>
            </a:r>
            <a:r>
              <a:rPr lang="lv-LV" sz="2600" b="1" dirty="0" smtClean="0"/>
              <a:t>nav redzams</a:t>
            </a:r>
            <a:r>
              <a:rPr lang="lv-LV" sz="2600" dirty="0" smtClean="0"/>
              <a:t>, un </a:t>
            </a:r>
            <a:r>
              <a:rPr lang="lv-LV" sz="2600" b="1" dirty="0" smtClean="0"/>
              <a:t>neuzlūko</a:t>
            </a:r>
            <a:r>
              <a:rPr lang="lv-LV" sz="2600" dirty="0" smtClean="0"/>
              <a:t> to, kas </a:t>
            </a:r>
            <a:r>
              <a:rPr lang="lv-LV" sz="2600" b="1" dirty="0" smtClean="0"/>
              <a:t>sajūtams</a:t>
            </a:r>
            <a:r>
              <a:rPr lang="lv-LV" sz="2600" dirty="0" smtClean="0"/>
              <a:t>.</a:t>
            </a:r>
          </a:p>
          <a:p>
            <a:pPr>
              <a:buFont typeface="Arial" charset="0"/>
              <a:buChar char="•"/>
            </a:pPr>
            <a:endParaRPr lang="lv-LV" sz="1000" dirty="0" smtClean="0"/>
          </a:p>
          <a:p>
            <a:pPr>
              <a:buFont typeface="Arial" charset="0"/>
              <a:buChar char="•"/>
            </a:pPr>
            <a:r>
              <a:rPr lang="lv-LV" sz="2600" b="1" dirty="0" smtClean="0"/>
              <a:t>Ticība</a:t>
            </a:r>
            <a:r>
              <a:rPr lang="lv-LV" sz="2600" dirty="0" smtClean="0"/>
              <a:t> novērš </a:t>
            </a:r>
            <a:r>
              <a:rPr lang="lv-LV" sz="2600" b="1" dirty="0" smtClean="0"/>
              <a:t>skatu</a:t>
            </a:r>
            <a:r>
              <a:rPr lang="lv-LV" sz="2600" dirty="0" smtClean="0"/>
              <a:t> no tā, kas </a:t>
            </a:r>
            <a:r>
              <a:rPr lang="lv-LV" sz="2600" b="1" dirty="0" smtClean="0"/>
              <a:t>nomāc</a:t>
            </a:r>
            <a:r>
              <a:rPr lang="lv-LV" sz="2600" dirty="0" smtClean="0"/>
              <a:t> un </a:t>
            </a:r>
            <a:r>
              <a:rPr lang="lv-LV" sz="2600" b="1" dirty="0" smtClean="0"/>
              <a:t>rada nemieru</a:t>
            </a:r>
            <a:r>
              <a:rPr lang="lv-LV" sz="2600" dirty="0" smtClean="0"/>
              <a:t> </a:t>
            </a:r>
            <a:r>
              <a:rPr lang="lv-LV" sz="2800" dirty="0" smtClean="0"/>
              <a:t>un </a:t>
            </a:r>
            <a:r>
              <a:rPr lang="lv-LV" sz="2800" b="1" dirty="0" smtClean="0"/>
              <a:t>vērš</a:t>
            </a:r>
            <a:r>
              <a:rPr lang="lv-LV" sz="2800" dirty="0" smtClean="0"/>
              <a:t> savu </a:t>
            </a:r>
            <a:r>
              <a:rPr lang="lv-LV" sz="2800" b="1" dirty="0" smtClean="0"/>
              <a:t>skatu</a:t>
            </a:r>
            <a:r>
              <a:rPr lang="lv-LV" sz="2800" dirty="0" smtClean="0"/>
              <a:t> uz </a:t>
            </a:r>
            <a:r>
              <a:rPr lang="lv-LV" sz="2800" b="1" dirty="0" smtClean="0"/>
              <a:t>Dieva žēlastību</a:t>
            </a:r>
            <a:r>
              <a:rPr lang="lv-LV" sz="2800" dirty="0" smtClean="0"/>
              <a:t>, kas apsolīta </a:t>
            </a:r>
            <a:r>
              <a:rPr lang="lv-LV" sz="2800" b="1" dirty="0" smtClean="0"/>
              <a:t>Dieva Vārdā</a:t>
            </a:r>
            <a:r>
              <a:rPr lang="lv-LV" sz="2800" dirty="0" smtClean="0"/>
              <a:t>.</a:t>
            </a:r>
            <a:endParaRPr lang="lv-LV" sz="2600" dirty="0" smtClean="0"/>
          </a:p>
          <a:p>
            <a:pPr>
              <a:buFont typeface="Arial" charset="0"/>
              <a:buChar char="•"/>
            </a:pPr>
            <a:endParaRPr lang="lv-LV" sz="26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79512" y="2780928"/>
            <a:ext cx="316835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400" b="1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Mazt</a:t>
            </a:r>
            <a:r>
              <a:rPr kumimoji="0" lang="lv-LV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icība</a:t>
            </a:r>
            <a:endParaRPr kumimoji="0" lang="lv-LV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211960" y="2780928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Glābjoša T</a:t>
            </a:r>
            <a:r>
              <a:rPr kumimoji="0" lang="lv-LV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icība</a:t>
            </a:r>
            <a:endParaRPr kumimoji="0" lang="lv-LV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2051719" cy="25649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BIBLE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620688"/>
            <a:ext cx="2448272" cy="2072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68313" y="0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Kopsavilkums</a:t>
            </a:r>
            <a:endParaRPr kumimoji="0" lang="lv-LV" sz="4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19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Ticība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81074"/>
            <a:ext cx="493204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4800" dirty="0" smtClean="0"/>
              <a:t>Kas ir ticība?</a:t>
            </a:r>
          </a:p>
          <a:p>
            <a:pPr>
              <a:buFontTx/>
              <a:buChar char="•"/>
            </a:pPr>
            <a:endParaRPr lang="lv-LV" sz="4800" dirty="0" smtClean="0"/>
          </a:p>
          <a:p>
            <a:pPr>
              <a:buFontTx/>
              <a:buChar char="•"/>
            </a:pPr>
            <a:r>
              <a:rPr lang="lv-LV" sz="4800" dirty="0" smtClean="0"/>
              <a:t>Vai ticībai ir dažādas fāzes?</a:t>
            </a:r>
            <a:endParaRPr lang="lv-LV" sz="4800" dirty="0" smtClean="0"/>
          </a:p>
          <a:p>
            <a:pPr>
              <a:buFontTx/>
              <a:buChar char="•"/>
            </a:pPr>
            <a:endParaRPr lang="lv-LV" sz="4800" dirty="0" smtClean="0"/>
          </a:p>
          <a:p>
            <a:pPr>
              <a:buFontTx/>
              <a:buChar char="•"/>
            </a:pPr>
            <a:r>
              <a:rPr lang="lv-LV" sz="4800" dirty="0" smtClean="0"/>
              <a:t>Ko dāvā ticība?</a:t>
            </a:r>
          </a:p>
          <a:p>
            <a:pPr>
              <a:buFontTx/>
              <a:buChar char="•"/>
            </a:pPr>
            <a:endParaRPr lang="lv-LV" sz="4800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2</a:t>
            </a:fld>
            <a:endParaRPr lang="lv-LV" smtClean="0"/>
          </a:p>
        </p:txBody>
      </p:sp>
      <p:pic>
        <p:nvPicPr>
          <p:cNvPr id="8194" name="Picture 2" descr="Personiska ticība – e – BAZNĪCA ✞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1484784"/>
            <a:ext cx="4286250" cy="4103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23</a:t>
            </a:r>
            <a:r>
              <a:rPr lang="lv-LV" sz="2800" i="1" dirty="0" smtClean="0"/>
              <a:t> Jēzus iekāpa laivā, un viņa mācekļi tam sekoja. </a:t>
            </a:r>
            <a:r>
              <a:rPr lang="lv-LV" sz="2800" i="1" baseline="30000" dirty="0" smtClean="0"/>
              <a:t>24</a:t>
            </a:r>
            <a:r>
              <a:rPr lang="lv-LV" sz="2800" i="1" dirty="0" smtClean="0"/>
              <a:t> Un, redzi, jūrā izcēlās liela vētra, tā ka viļņi vēlās pāri laivai; bet Jēzus gulēja. </a:t>
            </a:r>
            <a:r>
              <a:rPr lang="lv-LV" sz="2800" i="1" baseline="30000" dirty="0" smtClean="0"/>
              <a:t>25</a:t>
            </a:r>
            <a:r>
              <a:rPr lang="lv-LV" sz="2800" i="1" dirty="0" smtClean="0"/>
              <a:t> Tie piegājuši viņu modināja, saukdami: “Kungs, glāb mūs, mēs ejam bojā!”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85652"/>
            <a:ext cx="9396536" cy="223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Galilejas jūra </a:t>
            </a:r>
            <a:r>
              <a:rPr lang="lv-LV" sz="2800" dirty="0" smtClean="0"/>
              <a:t>– viltīga jūra – </a:t>
            </a:r>
            <a:r>
              <a:rPr lang="lv-LV" sz="2800" b="1" dirty="0" smtClean="0"/>
              <a:t>ātri</a:t>
            </a:r>
            <a:r>
              <a:rPr lang="lv-LV" sz="2800" dirty="0" smtClean="0"/>
              <a:t> </a:t>
            </a:r>
            <a:r>
              <a:rPr lang="lv-LV" sz="2800" b="1" dirty="0" smtClean="0"/>
              <a:t>var sākties vētra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700" dirty="0" smtClean="0"/>
              <a:t>Kā gan Jēzus varēja </a:t>
            </a:r>
            <a:r>
              <a:rPr lang="lv-LV" sz="2700" b="1" dirty="0" smtClean="0"/>
              <a:t>aizmigt</a:t>
            </a:r>
            <a:r>
              <a:rPr lang="lv-LV" sz="2700" dirty="0" smtClean="0"/>
              <a:t>? </a:t>
            </a:r>
            <a:r>
              <a:rPr lang="lv-LV" sz="2700" dirty="0" smtClean="0">
                <a:sym typeface="Wingdings" pitchFamily="2" charset="2"/>
              </a:rPr>
              <a:t> </a:t>
            </a:r>
            <a:r>
              <a:rPr lang="lv-LV" sz="2700" b="1" dirty="0" smtClean="0">
                <a:sym typeface="Wingdings" pitchFamily="2" charset="2"/>
              </a:rPr>
              <a:t>Ļoti noguris kalpojot</a:t>
            </a:r>
            <a:r>
              <a:rPr lang="lv-LV" sz="2700" dirty="0" smtClean="0">
                <a:sym typeface="Wingdings" pitchFamily="2" charset="2"/>
              </a:rPr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Ja </a:t>
            </a:r>
            <a:r>
              <a:rPr lang="lv-LV" sz="2800" b="1" dirty="0" smtClean="0"/>
              <a:t>mācekļiem sākumā vaicātu </a:t>
            </a:r>
            <a:r>
              <a:rPr lang="lv-LV" sz="2800" dirty="0" smtClean="0"/>
              <a:t>vai </a:t>
            </a:r>
            <a:r>
              <a:rPr lang="lv-LV" sz="2800" b="1" dirty="0" smtClean="0"/>
              <a:t>viņi tic</a:t>
            </a:r>
            <a:r>
              <a:rPr lang="lv-LV" sz="2800" dirty="0" smtClean="0"/>
              <a:t>, tie būtu </a:t>
            </a:r>
            <a:r>
              <a:rPr lang="lv-LV" sz="2800" b="1" dirty="0" smtClean="0"/>
              <a:t>teikuši</a:t>
            </a:r>
            <a:r>
              <a:rPr lang="lv-LV" sz="2800" dirty="0" smtClean="0"/>
              <a:t> “</a:t>
            </a:r>
            <a:r>
              <a:rPr lang="lv-LV" sz="2800" b="1" dirty="0" smtClean="0"/>
              <a:t>jā</a:t>
            </a:r>
            <a:r>
              <a:rPr lang="lv-LV" sz="2800" dirty="0" smtClean="0"/>
              <a:t>”, bet viņu </a:t>
            </a:r>
            <a:r>
              <a:rPr lang="lv-LV" sz="2800" b="1" dirty="0" smtClean="0"/>
              <a:t>ticība</a:t>
            </a:r>
            <a:r>
              <a:rPr lang="lv-LV" sz="2800" dirty="0" smtClean="0"/>
              <a:t> bija balstīta </a:t>
            </a:r>
            <a:r>
              <a:rPr lang="lv-LV" sz="2800" b="1" dirty="0" smtClean="0"/>
              <a:t>redzamās lietās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Kad nāca </a:t>
            </a:r>
            <a:r>
              <a:rPr lang="lv-LV" sz="2800" b="1" dirty="0" smtClean="0"/>
              <a:t>vētra</a:t>
            </a:r>
            <a:r>
              <a:rPr lang="lv-LV" sz="2800" dirty="0" smtClean="0"/>
              <a:t> un </a:t>
            </a:r>
            <a:r>
              <a:rPr lang="lv-LV" sz="2800" b="1" dirty="0" smtClean="0"/>
              <a:t>viļņi</a:t>
            </a:r>
            <a:r>
              <a:rPr lang="lv-LV" sz="2800" dirty="0" smtClean="0"/>
              <a:t>, mācekļu </a:t>
            </a:r>
            <a:r>
              <a:rPr lang="lv-LV" sz="2800" b="1" dirty="0" smtClean="0"/>
              <a:t>ticībai pienāca gals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3</a:t>
            </a:fld>
            <a:endParaRPr lang="lv-LV" smtClean="0"/>
          </a:p>
        </p:txBody>
      </p:sp>
      <p:pic>
        <p:nvPicPr>
          <p:cNvPr id="24578" name="Picture 2" descr="Attēlu rezultāti vaicājumam “Jesus in storm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014" y="3717032"/>
            <a:ext cx="7848418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DFB500-0BB9-4EAB-A5A4-5388D20FB38E}" type="slidenum">
              <a:rPr lang="lv-LV" smtClean="0"/>
              <a:pPr/>
              <a:t>4</a:t>
            </a:fld>
            <a:endParaRPr lang="lv-LV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3226237"/>
            <a:ext cx="435597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400" i="1" baseline="30000" dirty="0" smtClean="0"/>
              <a:t>26a</a:t>
            </a:r>
            <a:r>
              <a:rPr lang="lv-LV" sz="2400" i="1" dirty="0" smtClean="0"/>
              <a:t> Jēzus: “Kādēļ esat tik bailīgi, jūs mazticīgie?”</a:t>
            </a:r>
          </a:p>
          <a:p>
            <a:pPr>
              <a:buFont typeface="Arial" charset="0"/>
              <a:buChar char="•"/>
            </a:pPr>
            <a:endParaRPr lang="lv-LV" sz="1000" b="1" dirty="0" smtClean="0"/>
          </a:p>
          <a:p>
            <a:pPr>
              <a:buFont typeface="Arial" charset="0"/>
              <a:buChar char="•"/>
            </a:pPr>
            <a:r>
              <a:rPr lang="lv-LV" sz="2600" b="1" dirty="0" smtClean="0"/>
              <a:t>Mazticība</a:t>
            </a:r>
            <a:r>
              <a:rPr lang="lv-LV" sz="2600" dirty="0" smtClean="0"/>
              <a:t> ir tik </a:t>
            </a:r>
            <a:r>
              <a:rPr lang="lv-LV" sz="2600" b="1" dirty="0" smtClean="0"/>
              <a:t>bailīga</a:t>
            </a:r>
            <a:r>
              <a:rPr lang="lv-LV" sz="2600" dirty="0" smtClean="0"/>
              <a:t>, </a:t>
            </a:r>
            <a:r>
              <a:rPr lang="lv-LV" sz="2600" b="1" dirty="0" smtClean="0"/>
              <a:t>bikla</a:t>
            </a:r>
            <a:r>
              <a:rPr lang="lv-LV" sz="2600" dirty="0" smtClean="0"/>
              <a:t> un </a:t>
            </a:r>
            <a:r>
              <a:rPr lang="lv-LV" sz="2600" b="1" dirty="0" smtClean="0"/>
              <a:t>izmisusi</a:t>
            </a:r>
            <a:r>
              <a:rPr lang="lv-LV" sz="2600" dirty="0" smtClean="0"/>
              <a:t>, kas </a:t>
            </a:r>
            <a:r>
              <a:rPr lang="lv-LV" sz="2600" b="1" dirty="0" smtClean="0"/>
              <a:t>nespēj paveikt itin neko</a:t>
            </a:r>
            <a:r>
              <a:rPr lang="lv-LV" sz="2600" dirty="0" smtClean="0"/>
              <a:t>.</a:t>
            </a:r>
          </a:p>
          <a:p>
            <a:pPr>
              <a:buFont typeface="Arial" charset="0"/>
              <a:buChar char="•"/>
            </a:pPr>
            <a:endParaRPr lang="lv-LV" sz="1000" dirty="0" smtClean="0"/>
          </a:p>
          <a:p>
            <a:pPr>
              <a:buFont typeface="Arial" charset="0"/>
              <a:buChar char="•"/>
            </a:pPr>
            <a:r>
              <a:rPr lang="lv-LV" sz="2600" b="1" dirty="0" smtClean="0"/>
              <a:t>Mazticība</a:t>
            </a:r>
            <a:r>
              <a:rPr lang="lv-LV" sz="2600" dirty="0" smtClean="0"/>
              <a:t> </a:t>
            </a:r>
            <a:r>
              <a:rPr lang="lv-LV" sz="2600" b="1" dirty="0" smtClean="0"/>
              <a:t>fokusējas</a:t>
            </a:r>
            <a:r>
              <a:rPr lang="lv-LV" sz="2600" dirty="0" smtClean="0"/>
              <a:t> tikai uz to, ko </a:t>
            </a:r>
            <a:r>
              <a:rPr lang="lv-LV" sz="2600" b="1" dirty="0" smtClean="0"/>
              <a:t>redz</a:t>
            </a:r>
            <a:r>
              <a:rPr lang="lv-LV" sz="2600" dirty="0" smtClean="0"/>
              <a:t> un </a:t>
            </a:r>
            <a:r>
              <a:rPr lang="lv-LV" sz="2600" b="1" dirty="0" smtClean="0"/>
              <a:t>jūt</a:t>
            </a:r>
            <a:r>
              <a:rPr lang="lv-LV" sz="2600" dirty="0" smtClean="0"/>
              <a:t>, un neredz neko vairāk par to.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000625" y="2996952"/>
            <a:ext cx="4143375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400" i="1" baseline="30000" dirty="0" smtClean="0"/>
              <a:t>26b </a:t>
            </a:r>
            <a:r>
              <a:rPr lang="lv-LV" sz="2400" i="1" dirty="0" smtClean="0"/>
              <a:t>”Tad piecēlies Jēzus apsauca vējus un jūru, un iestājās liels klusums.”</a:t>
            </a:r>
          </a:p>
          <a:p>
            <a:pPr>
              <a:buFont typeface="Arial" charset="0"/>
              <a:buChar char="•"/>
            </a:pPr>
            <a:endParaRPr lang="lv-LV" sz="1000" b="1" dirty="0" smtClean="0"/>
          </a:p>
          <a:p>
            <a:pPr>
              <a:buFont typeface="Arial" charset="0"/>
              <a:buChar char="•"/>
            </a:pPr>
            <a:r>
              <a:rPr lang="lv-LV" sz="2600" b="1" dirty="0" smtClean="0"/>
              <a:t>Ticība</a:t>
            </a:r>
            <a:r>
              <a:rPr lang="lv-LV" sz="2600" dirty="0" smtClean="0"/>
              <a:t> </a:t>
            </a:r>
            <a:r>
              <a:rPr lang="lv-LV" sz="2600" b="1" dirty="0" smtClean="0"/>
              <a:t>redz</a:t>
            </a:r>
            <a:r>
              <a:rPr lang="lv-LV" sz="2600" dirty="0" smtClean="0"/>
              <a:t> to, kas </a:t>
            </a:r>
            <a:r>
              <a:rPr lang="lv-LV" sz="2600" b="1" dirty="0" smtClean="0"/>
              <a:t>nav redzams</a:t>
            </a:r>
            <a:r>
              <a:rPr lang="lv-LV" sz="2600" dirty="0" smtClean="0"/>
              <a:t>, un </a:t>
            </a:r>
            <a:r>
              <a:rPr lang="lv-LV" sz="2600" b="1" dirty="0" smtClean="0"/>
              <a:t>neuzlūko</a:t>
            </a:r>
            <a:r>
              <a:rPr lang="lv-LV" sz="2600" dirty="0" smtClean="0"/>
              <a:t> to, kas </a:t>
            </a:r>
            <a:r>
              <a:rPr lang="lv-LV" sz="2600" b="1" dirty="0" smtClean="0"/>
              <a:t>sajūtams</a:t>
            </a:r>
            <a:r>
              <a:rPr lang="lv-LV" sz="2600" dirty="0" smtClean="0"/>
              <a:t>.</a:t>
            </a:r>
          </a:p>
          <a:p>
            <a:pPr>
              <a:buFont typeface="Arial" charset="0"/>
              <a:buChar char="•"/>
            </a:pPr>
            <a:endParaRPr lang="lv-LV" sz="1000" dirty="0" smtClean="0"/>
          </a:p>
          <a:p>
            <a:pPr>
              <a:buFont typeface="Arial" charset="0"/>
              <a:buChar char="•"/>
            </a:pPr>
            <a:r>
              <a:rPr lang="lv-LV" sz="2600" b="1" dirty="0" smtClean="0"/>
              <a:t>Ticība</a:t>
            </a:r>
            <a:r>
              <a:rPr lang="lv-LV" sz="2600" dirty="0" smtClean="0"/>
              <a:t> novērš </a:t>
            </a:r>
            <a:r>
              <a:rPr lang="lv-LV" sz="2600" b="1" dirty="0" smtClean="0"/>
              <a:t>skatu</a:t>
            </a:r>
            <a:r>
              <a:rPr lang="lv-LV" sz="2600" dirty="0" smtClean="0"/>
              <a:t> no tā, kas </a:t>
            </a:r>
            <a:r>
              <a:rPr lang="lv-LV" sz="2600" b="1" dirty="0" smtClean="0"/>
              <a:t>nomāc</a:t>
            </a:r>
            <a:r>
              <a:rPr lang="lv-LV" sz="2600" dirty="0" smtClean="0"/>
              <a:t> un </a:t>
            </a:r>
            <a:r>
              <a:rPr lang="lv-LV" sz="2600" b="1" dirty="0" smtClean="0"/>
              <a:t>rada nemieru</a:t>
            </a:r>
            <a:r>
              <a:rPr lang="lv-LV" sz="2600" dirty="0" smtClean="0"/>
              <a:t>.</a:t>
            </a:r>
          </a:p>
          <a:p>
            <a:pPr>
              <a:buFont typeface="Arial" charset="0"/>
              <a:buChar char="•"/>
            </a:pPr>
            <a:endParaRPr lang="lv-LV" sz="26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79512" y="2492896"/>
            <a:ext cx="3168352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Maz</a:t>
            </a: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ticība</a:t>
            </a:r>
            <a:endParaRPr kumimoji="0" lang="lv-LV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499992" y="2348880"/>
            <a:ext cx="446449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Glābjoša T</a:t>
            </a:r>
            <a:r>
              <a:rPr kumimoji="0" lang="lv-LV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icība</a:t>
            </a:r>
            <a:endParaRPr kumimoji="0" lang="lv-LV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0"/>
            <a:ext cx="2051719" cy="25649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BIBLE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60290"/>
            <a:ext cx="2448272" cy="2072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DFB500-0BB9-4EAB-A5A4-5388D20FB38E}" type="slidenum">
              <a:rPr lang="lv-LV" smtClean="0"/>
              <a:pPr/>
              <a:t>5</a:t>
            </a:fld>
            <a:endParaRPr lang="lv-LV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1520" y="2276872"/>
            <a:ext cx="3168352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Maz</a:t>
            </a: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ticība</a:t>
            </a:r>
            <a:endParaRPr kumimoji="0" lang="lv-LV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44008" y="2204864"/>
            <a:ext cx="4392488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Glābjoša T</a:t>
            </a:r>
            <a:r>
              <a:rPr kumimoji="0" lang="lv-LV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icība</a:t>
            </a:r>
            <a:endParaRPr kumimoji="0" lang="lv-LV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0"/>
            <a:ext cx="2051719" cy="24928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BIBLE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60290"/>
            <a:ext cx="2448272" cy="2216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3068960"/>
            <a:ext cx="5148064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600" b="1" dirty="0" smtClean="0"/>
              <a:t>Mācekļi nejūtas droši</a:t>
            </a:r>
            <a:r>
              <a:rPr lang="lv-LV" sz="2600" dirty="0" smtClean="0"/>
              <a:t>, jo </a:t>
            </a:r>
            <a:r>
              <a:rPr lang="lv-LV" sz="2600" b="1" dirty="0" smtClean="0"/>
              <a:t>viļņi veļas laivā </a:t>
            </a:r>
            <a:r>
              <a:rPr lang="lv-LV" sz="2600" dirty="0" smtClean="0"/>
              <a:t>iekšā. Jo </a:t>
            </a:r>
            <a:r>
              <a:rPr lang="lv-LV" sz="2600" b="1" dirty="0" smtClean="0"/>
              <a:t>vairāk</a:t>
            </a:r>
            <a:r>
              <a:rPr lang="lv-LV" sz="2600" dirty="0" smtClean="0"/>
              <a:t> viņi </a:t>
            </a:r>
            <a:r>
              <a:rPr lang="lv-LV" sz="2600" b="1" dirty="0" smtClean="0"/>
              <a:t>raugās</a:t>
            </a:r>
            <a:r>
              <a:rPr lang="lv-LV" sz="2600" dirty="0" smtClean="0"/>
              <a:t> uz </a:t>
            </a:r>
            <a:r>
              <a:rPr lang="lv-LV" sz="2600" b="1" dirty="0" smtClean="0"/>
              <a:t>viļņiem</a:t>
            </a:r>
            <a:r>
              <a:rPr lang="lv-LV" sz="2600" dirty="0" smtClean="0"/>
              <a:t>, jo </a:t>
            </a:r>
            <a:r>
              <a:rPr lang="lv-LV" sz="2600" b="1" dirty="0" smtClean="0"/>
              <a:t>briesmīgāk</a:t>
            </a:r>
            <a:r>
              <a:rPr lang="lv-LV" sz="2600" dirty="0" smtClean="0"/>
              <a:t> viņiem </a:t>
            </a:r>
            <a:r>
              <a:rPr lang="lv-LV" sz="2600" b="1" dirty="0" smtClean="0"/>
              <a:t>uzmācas</a:t>
            </a:r>
            <a:r>
              <a:rPr lang="lv-LV" sz="2600" dirty="0" smtClean="0"/>
              <a:t> </a:t>
            </a:r>
            <a:r>
              <a:rPr lang="lv-LV" sz="2600" b="1" dirty="0" smtClean="0"/>
              <a:t>nāve</a:t>
            </a:r>
            <a:r>
              <a:rPr lang="lv-LV" sz="2600" dirty="0" smtClean="0"/>
              <a:t> un </a:t>
            </a:r>
            <a:r>
              <a:rPr lang="lv-LV" sz="2600" b="1" dirty="0" smtClean="0"/>
              <a:t>bailes</a:t>
            </a:r>
            <a:r>
              <a:rPr lang="lv-LV" sz="2600" dirty="0" smtClean="0"/>
              <a:t>.</a:t>
            </a:r>
          </a:p>
          <a:p>
            <a:pPr>
              <a:buFont typeface="Arial" charset="0"/>
              <a:buChar char="•"/>
            </a:pPr>
            <a:endParaRPr lang="lv-LV" sz="1000" dirty="0" smtClean="0"/>
          </a:p>
          <a:p>
            <a:pPr>
              <a:buFont typeface="Arial" charset="0"/>
              <a:buChar char="•"/>
            </a:pPr>
            <a:r>
              <a:rPr lang="lv-LV" sz="2600" b="1" dirty="0" smtClean="0"/>
              <a:t>Mazticība</a:t>
            </a:r>
            <a:r>
              <a:rPr lang="lv-LV" sz="2600" dirty="0" smtClean="0"/>
              <a:t> </a:t>
            </a:r>
            <a:r>
              <a:rPr lang="lv-LV" sz="2600" b="1" dirty="0" smtClean="0"/>
              <a:t>nespēj novērsties </a:t>
            </a:r>
            <a:r>
              <a:rPr lang="lv-LV" sz="2600" dirty="0" smtClean="0"/>
              <a:t>no šīm </a:t>
            </a:r>
            <a:r>
              <a:rPr lang="lv-LV" sz="2600" b="1" dirty="0" smtClean="0"/>
              <a:t>jūtām</a:t>
            </a:r>
            <a:r>
              <a:rPr lang="lv-LV" sz="2600" dirty="0" smtClean="0"/>
              <a:t> un kaut mirkli </a:t>
            </a:r>
            <a:r>
              <a:rPr lang="lv-LV" sz="2600" b="1" dirty="0" smtClean="0"/>
              <a:t>domāt citādi</a:t>
            </a:r>
            <a:r>
              <a:rPr lang="lv-LV" sz="2600" dirty="0" smtClean="0"/>
              <a:t>, jo tai nav </a:t>
            </a:r>
            <a:r>
              <a:rPr lang="lv-LV" sz="2600" b="1" dirty="0" smtClean="0"/>
              <a:t>nekā cita </a:t>
            </a:r>
            <a:r>
              <a:rPr lang="lv-LV" sz="2600" dirty="0" smtClean="0"/>
              <a:t>pie kā </a:t>
            </a:r>
            <a:r>
              <a:rPr lang="lv-LV" sz="2600" b="1" dirty="0" smtClean="0"/>
              <a:t>pieķerties</a:t>
            </a:r>
            <a:r>
              <a:rPr lang="lv-LV" sz="2600" dirty="0" smtClean="0"/>
              <a:t> un </a:t>
            </a:r>
            <a:r>
              <a:rPr lang="lv-LV" sz="2600" b="1" dirty="0" smtClean="0"/>
              <a:t>gūt mierinājumu</a:t>
            </a:r>
            <a:r>
              <a:rPr lang="lv-LV" sz="2600" dirty="0" smtClean="0"/>
              <a:t>.</a:t>
            </a:r>
            <a:endParaRPr lang="lv-LV" sz="2600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000625" y="3068960"/>
            <a:ext cx="4143375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3200" b="1" dirty="0" smtClean="0"/>
              <a:t>Ticība novērš skatu </a:t>
            </a:r>
            <a:r>
              <a:rPr lang="lv-LV" sz="3200" dirty="0" smtClean="0"/>
              <a:t>no </a:t>
            </a:r>
            <a:r>
              <a:rPr lang="lv-LV" sz="3200" b="1" dirty="0" smtClean="0"/>
              <a:t>vētras</a:t>
            </a:r>
            <a:r>
              <a:rPr lang="lv-LV" sz="3200" dirty="0" smtClean="0"/>
              <a:t> un </a:t>
            </a:r>
            <a:r>
              <a:rPr lang="lv-LV" sz="3200" b="1" dirty="0" smtClean="0"/>
              <a:t>vēja</a:t>
            </a:r>
            <a:r>
              <a:rPr lang="lv-LV" sz="3200" dirty="0" smtClean="0"/>
              <a:t> un </a:t>
            </a:r>
            <a:r>
              <a:rPr lang="lv-LV" sz="3200" b="1" dirty="0" smtClean="0"/>
              <a:t>vērš</a:t>
            </a:r>
            <a:r>
              <a:rPr lang="lv-LV" sz="3200" dirty="0" smtClean="0"/>
              <a:t> savu </a:t>
            </a:r>
            <a:r>
              <a:rPr lang="lv-LV" sz="3200" b="1" dirty="0" smtClean="0"/>
              <a:t>skatu</a:t>
            </a:r>
            <a:r>
              <a:rPr lang="lv-LV" sz="3200" dirty="0" smtClean="0"/>
              <a:t> uz </a:t>
            </a:r>
            <a:r>
              <a:rPr lang="lv-LV" sz="3200" b="1" dirty="0" smtClean="0"/>
              <a:t>Dieva žēlastību</a:t>
            </a:r>
            <a:r>
              <a:rPr lang="lv-LV" sz="3200" dirty="0" smtClean="0"/>
              <a:t>, kas apsolīta                       </a:t>
            </a:r>
            <a:r>
              <a:rPr lang="lv-LV" sz="3200" b="1" dirty="0" smtClean="0"/>
              <a:t>Dieva Vārdā</a:t>
            </a:r>
            <a:r>
              <a:rPr lang="lv-LV" sz="3200" dirty="0" smtClean="0"/>
              <a:t>.</a:t>
            </a:r>
          </a:p>
          <a:p>
            <a:pPr>
              <a:buFont typeface="Arial" charset="0"/>
              <a:buChar char="•"/>
            </a:pPr>
            <a:endParaRPr lang="lv-LV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1728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26</a:t>
            </a:r>
            <a:r>
              <a:rPr lang="lv-LV" sz="2800" i="1" dirty="0" smtClean="0"/>
              <a:t> Jēzus tiem sacīja: “Kādēļ esat tik bailīgi, jūs mazticīgie?” Tad piecēlies viņš apsauca vējus un jūru, un iestājās liels klusums. </a:t>
            </a:r>
            <a:r>
              <a:rPr lang="lv-LV" sz="2800" i="1" baseline="30000" dirty="0" smtClean="0"/>
              <a:t>27</a:t>
            </a:r>
            <a:r>
              <a:rPr lang="lv-LV" sz="2800" i="1" dirty="0" smtClean="0"/>
              <a:t> Bet cilvēki izbrīnā jautāja: “Kas viņš ir, ka vēji un jūra viņam paklausa?”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046327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Jēzus </a:t>
            </a:r>
            <a:r>
              <a:rPr lang="lv-LV" sz="2800" b="1" dirty="0" smtClean="0"/>
              <a:t>pieļauj vētras sākšanos</a:t>
            </a:r>
            <a:r>
              <a:rPr lang="lv-LV" sz="2800" dirty="0" smtClean="0"/>
              <a:t>, lai </a:t>
            </a:r>
            <a:r>
              <a:rPr lang="lv-LV" sz="2800" b="1" dirty="0" smtClean="0"/>
              <a:t>stiprinātu ticību</a:t>
            </a:r>
            <a:r>
              <a:rPr lang="lv-LV" sz="2800" dirty="0" smtClean="0"/>
              <a:t>. </a:t>
            </a:r>
          </a:p>
          <a:p>
            <a:pPr>
              <a:buFontTx/>
              <a:buChar char="•"/>
            </a:pPr>
            <a:r>
              <a:rPr lang="lv-LV" sz="2800" b="1" dirty="0" smtClean="0"/>
              <a:t>Jēzus</a:t>
            </a:r>
            <a:r>
              <a:rPr lang="lv-LV" sz="2800" dirty="0" smtClean="0"/>
              <a:t> bija tik ļoti </a:t>
            </a:r>
            <a:r>
              <a:rPr lang="lv-LV" sz="2800" b="1" dirty="0" smtClean="0"/>
              <a:t>cilvēcīgs</a:t>
            </a:r>
            <a:r>
              <a:rPr lang="lv-LV" sz="2800" dirty="0" smtClean="0"/>
              <a:t>, ka Viņā </a:t>
            </a:r>
            <a:r>
              <a:rPr lang="lv-LV" sz="2800" b="1" dirty="0" smtClean="0"/>
              <a:t>Dievu nevarēja ieraudzīt</a:t>
            </a:r>
            <a:r>
              <a:rPr lang="lv-LV" sz="2800" dirty="0" smtClean="0"/>
              <a:t> vizuāli, tikai Viņa </a:t>
            </a:r>
            <a:r>
              <a:rPr lang="lv-LV" sz="2800" b="1" dirty="0" smtClean="0"/>
              <a:t>darbi</a:t>
            </a:r>
            <a:r>
              <a:rPr lang="lv-LV" sz="2800" dirty="0" smtClean="0"/>
              <a:t> norādīja uz </a:t>
            </a:r>
            <a:r>
              <a:rPr lang="lv-LV" sz="2800" b="1" dirty="0" smtClean="0"/>
              <a:t>dievišķību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Mācekļi pārbijušies: </a:t>
            </a:r>
            <a:r>
              <a:rPr lang="lv-LV" sz="2800" i="1" dirty="0" smtClean="0"/>
              <a:t>Kas viņš ir, ka vēji un jūra viņam paklausa?” – </a:t>
            </a:r>
            <a:r>
              <a:rPr lang="lv-LV" sz="2800" b="1" dirty="0" smtClean="0"/>
              <a:t>Dieva Dēls</a:t>
            </a:r>
            <a:endParaRPr lang="lv-LV" sz="2800" b="1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6</a:t>
            </a:fld>
            <a:endParaRPr lang="lv-LV" smtClean="0"/>
          </a:p>
        </p:txBody>
      </p:sp>
      <p:pic>
        <p:nvPicPr>
          <p:cNvPr id="5" name="Picture 2" descr="Attēlu rezultāti vaicājumam “Jesus in storm”&quot;"/>
          <p:cNvPicPr>
            <a:picLocks noChangeAspect="1" noChangeArrowheads="1"/>
          </p:cNvPicPr>
          <p:nvPr/>
        </p:nvPicPr>
        <p:blipFill>
          <a:blip r:embed="rId2" cstate="print"/>
          <a:srcRect t="17320"/>
          <a:stretch>
            <a:fillRect/>
          </a:stretch>
        </p:blipFill>
        <p:spPr bwMode="auto">
          <a:xfrm>
            <a:off x="827584" y="4149080"/>
            <a:ext cx="7272808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3999" cy="620713"/>
          </a:xfrm>
        </p:spPr>
        <p:txBody>
          <a:bodyPr/>
          <a:lstStyle/>
          <a:p>
            <a:pPr eaLnBrk="1" hangingPunct="1"/>
            <a:r>
              <a:rPr lang="lv-LV" sz="3200" b="1" dirty="0" smtClean="0"/>
              <a:t>Kas Viņš ir, ka Viņam vējš un jūra paklausa?</a:t>
            </a:r>
            <a:endParaRPr lang="lv-LV" sz="32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1728"/>
            <a:ext cx="9144000" cy="1081088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6000" i="1" baseline="30000" dirty="0" smtClean="0"/>
              <a:t>“No ticības uz ticību” (Rom.1:17)</a:t>
            </a:r>
            <a:endParaRPr lang="lv-LV" sz="6000" i="1" dirty="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7</a:t>
            </a:fld>
            <a:endParaRPr lang="lv-LV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0"/>
            <a:ext cx="8676455" cy="620713"/>
          </a:xfrm>
        </p:spPr>
        <p:txBody>
          <a:bodyPr/>
          <a:lstStyle/>
          <a:p>
            <a:pPr eaLnBrk="1" hangingPunct="1"/>
            <a:r>
              <a:rPr lang="lv-LV" b="1" dirty="0" smtClean="0"/>
              <a:t>Vai ticības var būt dažādas?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36512" y="3356992"/>
            <a:ext cx="280831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1. Augstākam spēkam</a:t>
            </a:r>
            <a:endParaRPr lang="lv-LV" sz="3600" b="1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843808" y="3429000"/>
            <a:ext cx="28803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2. Radītājam</a:t>
            </a:r>
            <a:endParaRPr lang="lv-LV" sz="3600" b="1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903640" y="3861048"/>
            <a:ext cx="32403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3. Bargam tiesnesim</a:t>
            </a:r>
            <a:endParaRPr lang="lv-LV" sz="3600" b="1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691680" y="5445224"/>
            <a:ext cx="23397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4. Glābējam</a:t>
            </a:r>
            <a:endParaRPr lang="lv-LV" sz="3600" b="1" dirty="0"/>
          </a:p>
        </p:txBody>
      </p:sp>
      <p:pic>
        <p:nvPicPr>
          <p:cNvPr id="1026" name="Picture 2" descr="D:\Downloads\pow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1944216" cy="1944216"/>
          </a:xfrm>
          <a:prstGeom prst="rect">
            <a:avLst/>
          </a:prstGeom>
          <a:noFill/>
        </p:spPr>
      </p:pic>
      <p:pic>
        <p:nvPicPr>
          <p:cNvPr id="17" name="Picture 8" descr="radi$a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196752"/>
            <a:ext cx="3240360" cy="2376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Downloads\judg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66358" y="1412776"/>
            <a:ext cx="2448272" cy="2448272"/>
          </a:xfrm>
          <a:prstGeom prst="rect">
            <a:avLst/>
          </a:prstGeom>
          <a:noFill/>
        </p:spPr>
      </p:pic>
      <p:pic>
        <p:nvPicPr>
          <p:cNvPr id="19" name="Picture 4" descr="BIBLE0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4358729"/>
            <a:ext cx="2952328" cy="249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692696"/>
            <a:ext cx="2843808" cy="21301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14425"/>
          </a:xfrm>
        </p:spPr>
        <p:txBody>
          <a:bodyPr/>
          <a:lstStyle/>
          <a:p>
            <a:pPr eaLnBrk="1" hangingPunct="1"/>
            <a:r>
              <a:rPr lang="lv-LV" sz="5400" b="1" dirty="0" smtClean="0"/>
              <a:t>Kā mēs varam tikt izglābti?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24744"/>
            <a:ext cx="8501063" cy="4525963"/>
          </a:xfrm>
        </p:spPr>
        <p:txBody>
          <a:bodyPr/>
          <a:lstStyle/>
          <a:p>
            <a:r>
              <a:rPr lang="lv-LV" sz="5400" b="1" dirty="0" smtClean="0"/>
              <a:t>Darīt labus darbus</a:t>
            </a:r>
          </a:p>
          <a:p>
            <a:pPr>
              <a:buFont typeface="Wingdings" pitchFamily="2" charset="2"/>
              <a:buNone/>
            </a:pPr>
            <a:r>
              <a:rPr lang="lv-LV" sz="5400" b="1" dirty="0" smtClean="0"/>
              <a:t>    </a:t>
            </a:r>
            <a:r>
              <a:rPr lang="lv-LV" sz="5400" dirty="0" smtClean="0"/>
              <a:t> – par maz.</a:t>
            </a:r>
            <a:endParaRPr lang="en-US" sz="5400" dirty="0" smtClean="0"/>
          </a:p>
          <a:p>
            <a:r>
              <a:rPr lang="lv-LV" sz="5400" b="1" dirty="0" smtClean="0"/>
              <a:t>Ticēt Dievam</a:t>
            </a:r>
          </a:p>
          <a:p>
            <a:pPr>
              <a:buFont typeface="Wingdings" pitchFamily="2" charset="2"/>
              <a:buNone/>
            </a:pPr>
            <a:r>
              <a:rPr lang="lv-LV" sz="5400" dirty="0" smtClean="0"/>
              <a:t>     – par maz.</a:t>
            </a:r>
            <a:endParaRPr lang="en-US" sz="5400" dirty="0" smtClean="0"/>
          </a:p>
          <a:p>
            <a:r>
              <a:rPr lang="lv-LV" sz="5400" b="1" dirty="0" smtClean="0"/>
              <a:t>Vienīgi ticība uz Jēzu</a:t>
            </a:r>
            <a:r>
              <a:rPr lang="lv-LV" sz="5400" dirty="0" smtClean="0"/>
              <a:t>. </a:t>
            </a:r>
          </a:p>
        </p:txBody>
      </p:sp>
      <p:pic>
        <p:nvPicPr>
          <p:cNvPr id="6" name="Picture 5" descr="BIBLE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0" y="3717032"/>
            <a:ext cx="200025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420888"/>
            <a:ext cx="2857488" cy="2085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0" y="5934670"/>
            <a:ext cx="85324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i="1" dirty="0" smtClean="0"/>
              <a:t>Jēzus : "ES ESMU ceļš, patiesība un dzīvība; neviens netiek pie Tēva kā vien caur Mani</a:t>
            </a:r>
            <a:r>
              <a:rPr lang="lv-LV" sz="2800" dirty="0" smtClean="0"/>
              <a:t>. (Jņ.14:6)</a:t>
            </a:r>
            <a:endParaRPr lang="lv-LV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lv-LV" sz="3000" i="1" baseline="30000" dirty="0" smtClean="0"/>
              <a:t>6</a:t>
            </a:r>
            <a:r>
              <a:rPr lang="lv-LV" sz="3000" i="1" dirty="0" smtClean="0"/>
              <a:t> Bez ticības nav iespējams Dievam patikt. Tam, kas tuvojas Dievam, ir jātic, ka Dievs ir un ka viņš atalgo tos, kas viņu meklē. (Ebr.11:6)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340768"/>
            <a:ext cx="9396536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FontTx/>
              <a:buChar char="•"/>
            </a:pPr>
            <a:r>
              <a:rPr lang="lv-LV" sz="2800" dirty="0" smtClean="0"/>
              <a:t>Paradoksāli, bet tieši </a:t>
            </a:r>
            <a:r>
              <a:rPr lang="lv-LV" sz="2800" b="1" dirty="0" smtClean="0"/>
              <a:t>ticība</a:t>
            </a:r>
            <a:r>
              <a:rPr lang="lv-LV" sz="2800" dirty="0" smtClean="0"/>
              <a:t>, </a:t>
            </a:r>
            <a:r>
              <a:rPr lang="lv-LV" sz="2800" b="1" dirty="0" smtClean="0"/>
              <a:t>nevis</a:t>
            </a:r>
            <a:r>
              <a:rPr lang="lv-LV" sz="2800" dirty="0" smtClean="0"/>
              <a:t> labi </a:t>
            </a:r>
            <a:r>
              <a:rPr lang="lv-LV" sz="2800" b="1" dirty="0" smtClean="0"/>
              <a:t>darbi</a:t>
            </a:r>
            <a:r>
              <a:rPr lang="lv-LV" sz="2800" dirty="0" smtClean="0"/>
              <a:t> vai </a:t>
            </a:r>
            <a:r>
              <a:rPr lang="lv-LV" sz="2800" b="1" dirty="0" smtClean="0"/>
              <a:t>garīga izaugsme</a:t>
            </a:r>
            <a:r>
              <a:rPr lang="lv-LV" sz="2800" dirty="0" smtClean="0"/>
              <a:t> ir tas, bez kā </a:t>
            </a:r>
            <a:r>
              <a:rPr lang="lv-LV" sz="2800" b="1" dirty="0" smtClean="0"/>
              <a:t>nevar Dievam patikt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2800" b="1" dirty="0" smtClean="0"/>
              <a:t>Cilvēks</a:t>
            </a:r>
            <a:r>
              <a:rPr lang="lv-LV" sz="2800" dirty="0" smtClean="0"/>
              <a:t> ir </a:t>
            </a:r>
            <a:r>
              <a:rPr lang="lv-LV" sz="2800" b="1" dirty="0" smtClean="0"/>
              <a:t>tīkams Dievam </a:t>
            </a:r>
            <a:r>
              <a:rPr lang="lv-LV" sz="2800" dirty="0" smtClean="0"/>
              <a:t>tikai </a:t>
            </a:r>
            <a:r>
              <a:rPr lang="lv-LV" sz="2800" b="1" dirty="0" smtClean="0"/>
              <a:t>pateicoties viņa glābjošai ticībai </a:t>
            </a:r>
            <a:r>
              <a:rPr lang="lv-LV" sz="2800" dirty="0" smtClean="0"/>
              <a:t>uz </a:t>
            </a:r>
            <a:r>
              <a:rPr lang="lv-LV" sz="2800" b="1" dirty="0" smtClean="0"/>
              <a:t>Dieva Dēlu</a:t>
            </a:r>
            <a:r>
              <a:rPr lang="lv-LV" sz="2800" dirty="0" smtClean="0"/>
              <a:t>, kas ir </a:t>
            </a:r>
            <a:r>
              <a:rPr lang="lv-LV" sz="2800" b="1" dirty="0" smtClean="0"/>
              <a:t>vienīgais starpnieks </a:t>
            </a:r>
            <a:r>
              <a:rPr lang="lv-LV" sz="2800" dirty="0" smtClean="0"/>
              <a:t>starp </a:t>
            </a:r>
            <a:r>
              <a:rPr lang="lv-LV" sz="2800" b="1" dirty="0" smtClean="0"/>
              <a:t>Dievu</a:t>
            </a:r>
            <a:r>
              <a:rPr lang="lv-LV" sz="2800" dirty="0" smtClean="0"/>
              <a:t> un </a:t>
            </a:r>
            <a:r>
              <a:rPr lang="lv-LV" sz="2800" b="1" dirty="0" smtClean="0"/>
              <a:t>cilvēkiem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645024"/>
            <a:ext cx="9001000" cy="32129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7637</TotalTime>
  <Words>996</Words>
  <Application>Microsoft Office PowerPoint</Application>
  <PresentationFormat>On-screen Show (4:3)</PresentationFormat>
  <Paragraphs>114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Mt.8:23-27 Ticība</vt:lpstr>
      <vt:lpstr>Ticība</vt:lpstr>
      <vt:lpstr>Slide 3</vt:lpstr>
      <vt:lpstr>Slide 4</vt:lpstr>
      <vt:lpstr>Slide 5</vt:lpstr>
      <vt:lpstr>Kas Viņš ir, ka Viņam vējš un jūra paklausa?</vt:lpstr>
      <vt:lpstr>Vai ticības var būt dažādas?</vt:lpstr>
      <vt:lpstr>Kā mēs varam tikt izglābti? </vt:lpstr>
      <vt:lpstr>Slide 9</vt:lpstr>
      <vt:lpstr>2 atklāsmes</vt:lpstr>
      <vt:lpstr>Slide 11</vt:lpstr>
      <vt:lpstr>Slide 12</vt:lpstr>
      <vt:lpstr>Slide 13</vt:lpstr>
      <vt:lpstr>Slide 14</vt:lpstr>
      <vt:lpstr>Slide 15</vt:lpstr>
      <vt:lpstr>Slide 16</vt:lpstr>
      <vt:lpstr>Luters par Ticību</vt:lpstr>
      <vt:lpstr>Slide 18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100</cp:revision>
  <dcterms:created xsi:type="dcterms:W3CDTF">2010-10-07T14:46:11Z</dcterms:created>
  <dcterms:modified xsi:type="dcterms:W3CDTF">2023-01-29T18:08:13Z</dcterms:modified>
</cp:coreProperties>
</file>